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4"/>
    <p:sldMasterId id="2147483850" r:id="rId5"/>
    <p:sldMasterId id="2147483888" r:id="rId6"/>
  </p:sldMasterIdLst>
  <p:notesMasterIdLst>
    <p:notesMasterId r:id="rId41"/>
  </p:notesMasterIdLst>
  <p:handoutMasterIdLst>
    <p:handoutMasterId r:id="rId42"/>
  </p:handoutMasterIdLst>
  <p:sldIdLst>
    <p:sldId id="516" r:id="rId7"/>
    <p:sldId id="517" r:id="rId8"/>
    <p:sldId id="521" r:id="rId9"/>
    <p:sldId id="518" r:id="rId10"/>
    <p:sldId id="522" r:id="rId11"/>
    <p:sldId id="523" r:id="rId12"/>
    <p:sldId id="524" r:id="rId13"/>
    <p:sldId id="525" r:id="rId14"/>
    <p:sldId id="552" r:id="rId15"/>
    <p:sldId id="553" r:id="rId16"/>
    <p:sldId id="554" r:id="rId17"/>
    <p:sldId id="555" r:id="rId18"/>
    <p:sldId id="556" r:id="rId19"/>
    <p:sldId id="557" r:id="rId20"/>
    <p:sldId id="558" r:id="rId21"/>
    <p:sldId id="526" r:id="rId22"/>
    <p:sldId id="527" r:id="rId23"/>
    <p:sldId id="528" r:id="rId24"/>
    <p:sldId id="529" r:id="rId25"/>
    <p:sldId id="559" r:id="rId26"/>
    <p:sldId id="530" r:id="rId27"/>
    <p:sldId id="560" r:id="rId28"/>
    <p:sldId id="561" r:id="rId29"/>
    <p:sldId id="562" r:id="rId30"/>
    <p:sldId id="563" r:id="rId31"/>
    <p:sldId id="564" r:id="rId32"/>
    <p:sldId id="565" r:id="rId33"/>
    <p:sldId id="566" r:id="rId34"/>
    <p:sldId id="567" r:id="rId35"/>
    <p:sldId id="531" r:id="rId36"/>
    <p:sldId id="568" r:id="rId37"/>
    <p:sldId id="532" r:id="rId38"/>
    <p:sldId id="533" r:id="rId39"/>
    <p:sldId id="534" r:id="rId40"/>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5pPr>
    <a:lvl6pPr marL="2286000" algn="l" defTabSz="914400" rtl="0" eaLnBrk="1" latinLnBrk="0" hangingPunct="1">
      <a:defRPr sz="2400" kern="1200">
        <a:solidFill>
          <a:schemeClr val="tx1"/>
        </a:solidFill>
        <a:latin typeface="Arial" charset="0"/>
        <a:ea typeface="ＭＳ Ｐゴシック" pitchFamily="16" charset="-128"/>
        <a:cs typeface="+mn-cs"/>
      </a:defRPr>
    </a:lvl6pPr>
    <a:lvl7pPr marL="2743200" algn="l" defTabSz="914400" rtl="0" eaLnBrk="1" latinLnBrk="0" hangingPunct="1">
      <a:defRPr sz="2400" kern="1200">
        <a:solidFill>
          <a:schemeClr val="tx1"/>
        </a:solidFill>
        <a:latin typeface="Arial" charset="0"/>
        <a:ea typeface="ＭＳ Ｐゴシック" pitchFamily="16" charset="-128"/>
        <a:cs typeface="+mn-cs"/>
      </a:defRPr>
    </a:lvl7pPr>
    <a:lvl8pPr marL="3200400" algn="l" defTabSz="914400" rtl="0" eaLnBrk="1" latinLnBrk="0" hangingPunct="1">
      <a:defRPr sz="2400" kern="1200">
        <a:solidFill>
          <a:schemeClr val="tx1"/>
        </a:solidFill>
        <a:latin typeface="Arial" charset="0"/>
        <a:ea typeface="ＭＳ Ｐゴシック" pitchFamily="16" charset="-128"/>
        <a:cs typeface="+mn-cs"/>
      </a:defRPr>
    </a:lvl8pPr>
    <a:lvl9pPr marL="3657600" algn="l" defTabSz="914400" rtl="0" eaLnBrk="1" latinLnBrk="0" hangingPunct="1">
      <a:defRPr sz="2400" kern="1200">
        <a:solidFill>
          <a:schemeClr val="tx1"/>
        </a:solidFill>
        <a:latin typeface="Arial" charset="0"/>
        <a:ea typeface="ＭＳ Ｐゴシック" pitchFamily="1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5">
          <p15:clr>
            <a:srgbClr val="A4A3A4"/>
          </p15:clr>
        </p15:guide>
        <p15:guide id="2" pos="23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B5E"/>
    <a:srgbClr val="948151"/>
    <a:srgbClr val="CDB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478" y="53"/>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4560" y="1062"/>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handoutMaster" Target="handoutMasters/handoutMaster1.xml"/><Relationship Id="rId47" Type="http://schemas.microsoft.com/office/2016/11/relationships/changesInfo" Target="changesInfos/changesInfo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presProps" Target="presProp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tableStyles" Target="tableStyles.xml"/><Relationship Id="rId20" Type="http://schemas.openxmlformats.org/officeDocument/2006/relationships/slide" Target="slides/slide14.xml"/><Relationship Id="rId41"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rovich, Andrea Michelle Albert" userId="ae7b1b11-7fc9-461a-a9ca-585e42c51441" providerId="ADAL" clId="{3F0DCA87-9572-47D0-B58B-6C31F11B61AE}"/>
    <pc:docChg chg="modSld modMainMaster">
      <pc:chgData name="Merovich, Andrea Michelle Albert" userId="ae7b1b11-7fc9-461a-a9ca-585e42c51441" providerId="ADAL" clId="{3F0DCA87-9572-47D0-B58B-6C31F11B61AE}" dt="2020-12-16T03:09:50.564" v="11" actId="20577"/>
      <pc:docMkLst>
        <pc:docMk/>
      </pc:docMkLst>
      <pc:sldChg chg="modSp mod">
        <pc:chgData name="Merovich, Andrea Michelle Albert" userId="ae7b1b11-7fc9-461a-a9ca-585e42c51441" providerId="ADAL" clId="{3F0DCA87-9572-47D0-B58B-6C31F11B61AE}" dt="2020-12-16T03:09:50.564" v="11" actId="20577"/>
        <pc:sldMkLst>
          <pc:docMk/>
          <pc:sldMk cId="802948167" sldId="562"/>
        </pc:sldMkLst>
        <pc:spChg chg="mod">
          <ac:chgData name="Merovich, Andrea Michelle Albert" userId="ae7b1b11-7fc9-461a-a9ca-585e42c51441" providerId="ADAL" clId="{3F0DCA87-9572-47D0-B58B-6C31F11B61AE}" dt="2020-12-16T03:09:50.564" v="11" actId="20577"/>
          <ac:spMkLst>
            <pc:docMk/>
            <pc:sldMk cId="802948167" sldId="562"/>
            <ac:spMk id="2" creationId="{00000000-0000-0000-0000-000000000000}"/>
          </ac:spMkLst>
        </pc:spChg>
      </pc:sldChg>
      <pc:sldMasterChg chg="modSp mod">
        <pc:chgData name="Merovich, Andrea Michelle Albert" userId="ae7b1b11-7fc9-461a-a9ca-585e42c51441" providerId="ADAL" clId="{3F0DCA87-9572-47D0-B58B-6C31F11B61AE}" dt="2020-12-15T20:00:21.466" v="7" actId="20577"/>
        <pc:sldMasterMkLst>
          <pc:docMk/>
          <pc:sldMasterMk cId="0" sldId="2147483651"/>
        </pc:sldMasterMkLst>
        <pc:spChg chg="mod">
          <ac:chgData name="Merovich, Andrea Michelle Albert" userId="ae7b1b11-7fc9-461a-a9ca-585e42c51441" providerId="ADAL" clId="{3F0DCA87-9572-47D0-B58B-6C31F11B61AE}" dt="2020-12-15T20:00:21.466" v="7" actId="20577"/>
          <ac:spMkLst>
            <pc:docMk/>
            <pc:sldMasterMk cId="0" sldId="2147483651"/>
            <ac:spMk id="13" creationId="{00000000-0000-0000-0000-000000000000}"/>
          </ac:spMkLst>
        </pc:spChg>
      </pc:sldMasterChg>
    </pc:docChg>
  </pc:docChgLst>
  <pc:docChgLst>
    <pc:chgData name="Merovich, Andrea Michelle Albert" userId="S::anm222@pitt.edu::ae7b1b11-7fc9-461a-a9ca-585e42c51441" providerId="AD" clId="Web-{79A1EE1F-7286-F715-EF9D-68FEF9D0BE24}"/>
    <pc:docChg chg="modSld">
      <pc:chgData name="Merovich, Andrea Michelle Albert" userId="S::anm222@pitt.edu::ae7b1b11-7fc9-461a-a9ca-585e42c51441" providerId="AD" clId="Web-{79A1EE1F-7286-F715-EF9D-68FEF9D0BE24}" dt="2020-12-15T19:58:38.835" v="4" actId="20577"/>
      <pc:docMkLst>
        <pc:docMk/>
      </pc:docMkLst>
      <pc:sldChg chg="modSp">
        <pc:chgData name="Merovich, Andrea Michelle Albert" userId="S::anm222@pitt.edu::ae7b1b11-7fc9-461a-a9ca-585e42c51441" providerId="AD" clId="Web-{79A1EE1F-7286-F715-EF9D-68FEF9D0BE24}" dt="2020-12-15T19:58:38.835" v="4" actId="20577"/>
        <pc:sldMkLst>
          <pc:docMk/>
          <pc:sldMk cId="2793281357" sldId="516"/>
        </pc:sldMkLst>
        <pc:spChg chg="mod">
          <ac:chgData name="Merovich, Andrea Michelle Albert" userId="S::anm222@pitt.edu::ae7b1b11-7fc9-461a-a9ca-585e42c51441" providerId="AD" clId="Web-{79A1EE1F-7286-F715-EF9D-68FEF9D0BE24}" dt="2020-12-15T19:58:38.835" v="4" actId="20577"/>
          <ac:spMkLst>
            <pc:docMk/>
            <pc:sldMk cId="2793281357" sldId="516"/>
            <ac:spMk id="4" creationId="{00000000-0000-0000-0000-000000000000}"/>
          </ac:spMkLst>
        </pc:spChg>
      </pc:sldChg>
    </pc:docChg>
  </pc:docChgLst>
  <pc:docChgLst>
    <pc:chgData name="Grudzinski, Laura M." userId="S::lmg136@pitt.edu::acefb993-7539-4a95-9197-aae1e49c9e39" providerId="AD" clId="Web-{EC5393EA-7705-01E1-AC18-E8B0B4FB7502}"/>
    <pc:docChg chg="modSld">
      <pc:chgData name="Grudzinski, Laura M." userId="S::lmg136@pitt.edu::acefb993-7539-4a95-9197-aae1e49c9e39" providerId="AD" clId="Web-{EC5393EA-7705-01E1-AC18-E8B0B4FB7502}" dt="2021-02-04T20:17:27.480" v="22" actId="1076"/>
      <pc:docMkLst>
        <pc:docMk/>
      </pc:docMkLst>
      <pc:sldChg chg="modSp">
        <pc:chgData name="Grudzinski, Laura M." userId="S::lmg136@pitt.edu::acefb993-7539-4a95-9197-aae1e49c9e39" providerId="AD" clId="Web-{EC5393EA-7705-01E1-AC18-E8B0B4FB7502}" dt="2021-02-04T15:49:07.103" v="3" actId="20577"/>
        <pc:sldMkLst>
          <pc:docMk/>
          <pc:sldMk cId="2793281357" sldId="516"/>
        </pc:sldMkLst>
        <pc:spChg chg="mod">
          <ac:chgData name="Grudzinski, Laura M." userId="S::lmg136@pitt.edu::acefb993-7539-4a95-9197-aae1e49c9e39" providerId="AD" clId="Web-{EC5393EA-7705-01E1-AC18-E8B0B4FB7502}" dt="2021-02-04T15:49:07.103" v="3" actId="20577"/>
          <ac:spMkLst>
            <pc:docMk/>
            <pc:sldMk cId="2793281357" sldId="516"/>
            <ac:spMk id="4" creationId="{00000000-0000-0000-0000-000000000000}"/>
          </ac:spMkLst>
        </pc:spChg>
      </pc:sldChg>
      <pc:sldChg chg="modSp">
        <pc:chgData name="Grudzinski, Laura M." userId="S::lmg136@pitt.edu::acefb993-7539-4a95-9197-aae1e49c9e39" providerId="AD" clId="Web-{EC5393EA-7705-01E1-AC18-E8B0B4FB7502}" dt="2021-02-04T20:17:27.480" v="22" actId="1076"/>
        <pc:sldMkLst>
          <pc:docMk/>
          <pc:sldMk cId="3799011673" sldId="521"/>
        </pc:sldMkLst>
        <pc:spChg chg="mod">
          <ac:chgData name="Grudzinski, Laura M." userId="S::lmg136@pitt.edu::acefb993-7539-4a95-9197-aae1e49c9e39" providerId="AD" clId="Web-{EC5393EA-7705-01E1-AC18-E8B0B4FB7502}" dt="2021-02-04T20:17:27.480" v="22" actId="1076"/>
          <ac:spMkLst>
            <pc:docMk/>
            <pc:sldMk cId="3799011673" sldId="521"/>
            <ac:spMk id="3" creationId="{00000000-0000-0000-0000-000000000000}"/>
          </ac:spMkLst>
        </pc:spChg>
      </pc:sldChg>
    </pc:docChg>
  </pc:docChgLst>
  <pc:docChgLst>
    <pc:chgData name="Grudzinski, Laura M." userId="acefb993-7539-4a95-9197-aae1e49c9e39" providerId="ADAL" clId="{0C171D44-BBF0-404D-8D42-160CF62F8A65}"/>
    <pc:docChg chg="modSld modMainMaster">
      <pc:chgData name="Grudzinski, Laura M." userId="acefb993-7539-4a95-9197-aae1e49c9e39" providerId="ADAL" clId="{0C171D44-BBF0-404D-8D42-160CF62F8A65}" dt="2021-02-04T20:41:35.768" v="36" actId="1076"/>
      <pc:docMkLst>
        <pc:docMk/>
      </pc:docMkLst>
      <pc:sldChg chg="modSp mod">
        <pc:chgData name="Grudzinski, Laura M." userId="acefb993-7539-4a95-9197-aae1e49c9e39" providerId="ADAL" clId="{0C171D44-BBF0-404D-8D42-160CF62F8A65}" dt="2021-02-04T20:23:14.500" v="5" actId="14100"/>
        <pc:sldMkLst>
          <pc:docMk/>
          <pc:sldMk cId="3109426242" sldId="517"/>
        </pc:sldMkLst>
        <pc:spChg chg="mod">
          <ac:chgData name="Grudzinski, Laura M." userId="acefb993-7539-4a95-9197-aae1e49c9e39" providerId="ADAL" clId="{0C171D44-BBF0-404D-8D42-160CF62F8A65}" dt="2021-02-04T20:23:14.500" v="5" actId="14100"/>
          <ac:spMkLst>
            <pc:docMk/>
            <pc:sldMk cId="3109426242" sldId="517"/>
            <ac:spMk id="8" creationId="{00000000-0000-0000-0000-000000000000}"/>
          </ac:spMkLst>
        </pc:spChg>
      </pc:sldChg>
      <pc:sldChg chg="modSp mod">
        <pc:chgData name="Grudzinski, Laura M." userId="acefb993-7539-4a95-9197-aae1e49c9e39" providerId="ADAL" clId="{0C171D44-BBF0-404D-8D42-160CF62F8A65}" dt="2021-02-04T20:33:29.407" v="6" actId="14100"/>
        <pc:sldMkLst>
          <pc:docMk/>
          <pc:sldMk cId="544161656" sldId="518"/>
        </pc:sldMkLst>
        <pc:spChg chg="mod">
          <ac:chgData name="Grudzinski, Laura M." userId="acefb993-7539-4a95-9197-aae1e49c9e39" providerId="ADAL" clId="{0C171D44-BBF0-404D-8D42-160CF62F8A65}" dt="2021-02-04T20:33:29.407" v="6" actId="14100"/>
          <ac:spMkLst>
            <pc:docMk/>
            <pc:sldMk cId="544161656" sldId="518"/>
            <ac:spMk id="3" creationId="{00000000-0000-0000-0000-000000000000}"/>
          </ac:spMkLst>
        </pc:spChg>
      </pc:sldChg>
      <pc:sldChg chg="modSp mod">
        <pc:chgData name="Grudzinski, Laura M." userId="acefb993-7539-4a95-9197-aae1e49c9e39" providerId="ADAL" clId="{0C171D44-BBF0-404D-8D42-160CF62F8A65}" dt="2021-02-04T20:37:17.792" v="14" actId="1076"/>
        <pc:sldMkLst>
          <pc:docMk/>
          <pc:sldMk cId="3799011673" sldId="521"/>
        </pc:sldMkLst>
        <pc:spChg chg="mod">
          <ac:chgData name="Grudzinski, Laura M." userId="acefb993-7539-4a95-9197-aae1e49c9e39" providerId="ADAL" clId="{0C171D44-BBF0-404D-8D42-160CF62F8A65}" dt="2021-02-04T20:37:17.792" v="14" actId="1076"/>
          <ac:spMkLst>
            <pc:docMk/>
            <pc:sldMk cId="3799011673" sldId="521"/>
            <ac:spMk id="2" creationId="{00000000-0000-0000-0000-000000000000}"/>
          </ac:spMkLst>
        </pc:spChg>
        <pc:spChg chg="mod">
          <ac:chgData name="Grudzinski, Laura M." userId="acefb993-7539-4a95-9197-aae1e49c9e39" providerId="ADAL" clId="{0C171D44-BBF0-404D-8D42-160CF62F8A65}" dt="2021-02-04T20:37:05.895" v="13" actId="6549"/>
          <ac:spMkLst>
            <pc:docMk/>
            <pc:sldMk cId="3799011673" sldId="521"/>
            <ac:spMk id="3" creationId="{00000000-0000-0000-0000-000000000000}"/>
          </ac:spMkLst>
        </pc:spChg>
      </pc:sldChg>
      <pc:sldChg chg="modSp mod">
        <pc:chgData name="Grudzinski, Laura M." userId="acefb993-7539-4a95-9197-aae1e49c9e39" providerId="ADAL" clId="{0C171D44-BBF0-404D-8D42-160CF62F8A65}" dt="2021-02-04T20:39:34.385" v="32" actId="20577"/>
        <pc:sldMkLst>
          <pc:docMk/>
          <pc:sldMk cId="196610821" sldId="530"/>
        </pc:sldMkLst>
        <pc:spChg chg="mod">
          <ac:chgData name="Grudzinski, Laura M." userId="acefb993-7539-4a95-9197-aae1e49c9e39" providerId="ADAL" clId="{0C171D44-BBF0-404D-8D42-160CF62F8A65}" dt="2021-02-04T20:39:34.385" v="32" actId="20577"/>
          <ac:spMkLst>
            <pc:docMk/>
            <pc:sldMk cId="196610821" sldId="530"/>
            <ac:spMk id="3" creationId="{00000000-0000-0000-0000-000000000000}"/>
          </ac:spMkLst>
        </pc:spChg>
      </pc:sldChg>
      <pc:sldChg chg="modSp mod">
        <pc:chgData name="Grudzinski, Laura M." userId="acefb993-7539-4a95-9197-aae1e49c9e39" providerId="ADAL" clId="{0C171D44-BBF0-404D-8D42-160CF62F8A65}" dt="2021-02-04T20:41:35.768" v="36" actId="1076"/>
        <pc:sldMkLst>
          <pc:docMk/>
          <pc:sldMk cId="2224229523" sldId="533"/>
        </pc:sldMkLst>
        <pc:spChg chg="mod">
          <ac:chgData name="Grudzinski, Laura M." userId="acefb993-7539-4a95-9197-aae1e49c9e39" providerId="ADAL" clId="{0C171D44-BBF0-404D-8D42-160CF62F8A65}" dt="2021-02-04T20:41:35.768" v="36" actId="1076"/>
          <ac:spMkLst>
            <pc:docMk/>
            <pc:sldMk cId="2224229523" sldId="533"/>
            <ac:spMk id="2" creationId="{00000000-0000-0000-0000-000000000000}"/>
          </ac:spMkLst>
        </pc:spChg>
        <pc:spChg chg="mod">
          <ac:chgData name="Grudzinski, Laura M." userId="acefb993-7539-4a95-9197-aae1e49c9e39" providerId="ADAL" clId="{0C171D44-BBF0-404D-8D42-160CF62F8A65}" dt="2021-02-04T20:41:32.404" v="35" actId="14100"/>
          <ac:spMkLst>
            <pc:docMk/>
            <pc:sldMk cId="2224229523" sldId="533"/>
            <ac:spMk id="3" creationId="{00000000-0000-0000-0000-000000000000}"/>
          </ac:spMkLst>
        </pc:spChg>
      </pc:sldChg>
      <pc:sldChg chg="modSp mod">
        <pc:chgData name="Grudzinski, Laura M." userId="acefb993-7539-4a95-9197-aae1e49c9e39" providerId="ADAL" clId="{0C171D44-BBF0-404D-8D42-160CF62F8A65}" dt="2021-02-04T20:40:23.756" v="34" actId="14100"/>
        <pc:sldMkLst>
          <pc:docMk/>
          <pc:sldMk cId="1843309721" sldId="567"/>
        </pc:sldMkLst>
        <pc:spChg chg="mod">
          <ac:chgData name="Grudzinski, Laura M." userId="acefb993-7539-4a95-9197-aae1e49c9e39" providerId="ADAL" clId="{0C171D44-BBF0-404D-8D42-160CF62F8A65}" dt="2021-02-04T20:40:23.756" v="34" actId="14100"/>
          <ac:spMkLst>
            <pc:docMk/>
            <pc:sldMk cId="1843309721" sldId="567"/>
            <ac:spMk id="3" creationId="{00000000-0000-0000-0000-000000000000}"/>
          </ac:spMkLst>
        </pc:spChg>
      </pc:sldChg>
      <pc:sldMasterChg chg="modSp mod">
        <pc:chgData name="Grudzinski, Laura M." userId="acefb993-7539-4a95-9197-aae1e49c9e39" providerId="ADAL" clId="{0C171D44-BBF0-404D-8D42-160CF62F8A65}" dt="2021-02-04T20:38:23.192" v="15" actId="20577"/>
        <pc:sldMasterMkLst>
          <pc:docMk/>
          <pc:sldMasterMk cId="0" sldId="2147483651"/>
        </pc:sldMasterMkLst>
        <pc:spChg chg="mod">
          <ac:chgData name="Grudzinski, Laura M." userId="acefb993-7539-4a95-9197-aae1e49c9e39" providerId="ADAL" clId="{0C171D44-BBF0-404D-8D42-160CF62F8A65}" dt="2021-02-04T20:38:23.192" v="15" actId="20577"/>
          <ac:spMkLst>
            <pc:docMk/>
            <pc:sldMasterMk cId="0" sldId="2147483651"/>
            <ac:spMk id="13" creationId="{00000000-0000-0000-0000-000000000000}"/>
          </ac:spMkLst>
        </pc:spChg>
      </pc:sldMasterChg>
    </pc:docChg>
  </pc:docChgLst>
  <pc:docChgLst>
    <pc:chgData name="Bowersox, Andrea Leigh" userId="7a39b4d3-2493-4417-99f8-28293b05c6f0" providerId="ADAL" clId="{AB209E4A-F245-41F0-A2A0-7896BD04A544}"/>
    <pc:docChg chg="modSld sldOrd">
      <pc:chgData name="Bowersox, Andrea Leigh" userId="7a39b4d3-2493-4417-99f8-28293b05c6f0" providerId="ADAL" clId="{AB209E4A-F245-41F0-A2A0-7896BD04A544}" dt="2021-02-11T23:09:54.598" v="3"/>
      <pc:docMkLst>
        <pc:docMk/>
      </pc:docMkLst>
      <pc:sldChg chg="ord">
        <pc:chgData name="Bowersox, Andrea Leigh" userId="7a39b4d3-2493-4417-99f8-28293b05c6f0" providerId="ADAL" clId="{AB209E4A-F245-41F0-A2A0-7896BD04A544}" dt="2021-02-11T19:54:34.912" v="1"/>
        <pc:sldMkLst>
          <pc:docMk/>
          <pc:sldMk cId="3799011673" sldId="521"/>
        </pc:sldMkLst>
      </pc:sldChg>
      <pc:sldChg chg="ord">
        <pc:chgData name="Bowersox, Andrea Leigh" userId="7a39b4d3-2493-4417-99f8-28293b05c6f0" providerId="ADAL" clId="{AB209E4A-F245-41F0-A2A0-7896BD04A544}" dt="2021-02-11T23:09:54.598" v="3"/>
        <pc:sldMkLst>
          <pc:docMk/>
          <pc:sldMk cId="2143039537" sldId="531"/>
        </pc:sldMkLst>
      </pc:sldChg>
    </pc:docChg>
  </pc:docChgLst>
</pc:chgInfo>
</file>

<file path=ppt/handoutMasters/_rels/handout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3623735" y="0"/>
            <a:ext cx="3677920" cy="640080"/>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640" tIns="48321" rIns="96640" bIns="48321" anchor="ctr"/>
          <a:lstStyle/>
          <a:p>
            <a:pPr algn="ctr">
              <a:defRPr/>
            </a:pPr>
            <a:endParaRPr lang="en-US"/>
          </a:p>
        </p:txBody>
      </p:sp>
      <p:sp>
        <p:nvSpPr>
          <p:cNvPr id="2" name="Header Placeholder 1"/>
          <p:cNvSpPr>
            <a:spLocks noGrp="1"/>
          </p:cNvSpPr>
          <p:nvPr>
            <p:ph type="hdr" sz="quarter"/>
          </p:nvPr>
        </p:nvSpPr>
        <p:spPr>
          <a:xfrm>
            <a:off x="1" y="0"/>
            <a:ext cx="3623734" cy="640080"/>
          </a:xfrm>
          <a:prstGeom prst="rect">
            <a:avLst/>
          </a:prstGeom>
          <a:ln w="6350">
            <a:solidFill>
              <a:schemeClr val="tx1"/>
            </a:solidFill>
            <a:prstDash val="solid"/>
          </a:ln>
        </p:spPr>
        <p:txBody>
          <a:bodyPr vert="horz" lIns="96640" tIns="48321" rIns="96640" bIns="48321" rtlCol="0" anchor="ctr"/>
          <a:lstStyle>
            <a:lvl1pPr algn="l">
              <a:tabLst>
                <a:tab pos="659373" algn="l"/>
              </a:tabLst>
              <a:defRPr sz="1300">
                <a:latin typeface="Georgia" pitchFamily="18" charset="0"/>
              </a:defRPr>
            </a:lvl1pPr>
          </a:lstStyle>
          <a:p>
            <a:pPr>
              <a:defRPr/>
            </a:pPr>
            <a:r>
              <a:rPr lang="en-US"/>
              <a:t>	</a:t>
            </a:r>
            <a:r>
              <a:rPr lang="en-US" sz="1700"/>
              <a:t>University of Pittsburgh</a:t>
            </a:r>
          </a:p>
        </p:txBody>
      </p:sp>
      <p:sp>
        <p:nvSpPr>
          <p:cNvPr id="4" name="Footer Placeholder 3"/>
          <p:cNvSpPr>
            <a:spLocks noGrp="1"/>
          </p:cNvSpPr>
          <p:nvPr>
            <p:ph type="ftr" sz="quarter" idx="2"/>
          </p:nvPr>
        </p:nvSpPr>
        <p:spPr>
          <a:xfrm>
            <a:off x="61936" y="9067801"/>
            <a:ext cx="2662879" cy="259082"/>
          </a:xfrm>
          <a:prstGeom prst="rect">
            <a:avLst/>
          </a:prstGeom>
        </p:spPr>
        <p:txBody>
          <a:bodyPr vert="horz" lIns="96640" tIns="48321" rIns="96640" bIns="48321" rtlCol="0" anchor="ctr"/>
          <a:lstStyle>
            <a:lvl1pPr algn="ctr">
              <a:defRPr sz="1300">
                <a:latin typeface="Georgia" pitchFamily="18" charset="0"/>
              </a:defRPr>
            </a:lvl1pPr>
          </a:lstStyle>
          <a:p>
            <a:pPr algn="l">
              <a:defRPr/>
            </a:pPr>
            <a:r>
              <a:rPr lang="en-US" sz="800">
                <a:latin typeface="Arial" pitchFamily="34" charset="0"/>
                <a:cs typeface="Arial" pitchFamily="34" charset="0"/>
              </a:rPr>
              <a:t>The Pennsylvania Child Welfare Resource Center</a:t>
            </a:r>
          </a:p>
        </p:txBody>
      </p:sp>
      <p:sp>
        <p:nvSpPr>
          <p:cNvPr id="5" name="Slide Number Placeholder 4"/>
          <p:cNvSpPr>
            <a:spLocks noGrp="1"/>
          </p:cNvSpPr>
          <p:nvPr>
            <p:ph type="sldNum" sz="quarter" idx="3"/>
          </p:nvPr>
        </p:nvSpPr>
        <p:spPr>
          <a:xfrm>
            <a:off x="4858992" y="9292806"/>
            <a:ext cx="2456211" cy="183549"/>
          </a:xfrm>
          <a:prstGeom prst="rect">
            <a:avLst/>
          </a:prstGeom>
        </p:spPr>
        <p:txBody>
          <a:bodyPr vert="horz" lIns="96640" tIns="48321" rIns="96640" bIns="48321" rtlCol="0" anchor="ctr"/>
          <a:lstStyle>
            <a:lvl1pPr algn="r">
              <a:defRPr sz="1000">
                <a:latin typeface="Georgia" pitchFamily="18" charset="0"/>
              </a:defRPr>
            </a:lvl1pPr>
          </a:lstStyle>
          <a:p>
            <a:pPr>
              <a:defRPr/>
            </a:pPr>
            <a:r>
              <a:rPr lang="en-US" b="1">
                <a:latin typeface="Arial" pitchFamily="34" charset="0"/>
                <a:cs typeface="Arial" pitchFamily="34" charset="0"/>
              </a:rPr>
              <a:t>Handout #1, Page </a:t>
            </a:r>
            <a:fld id="{1DEAAAA3-F7D2-420C-8044-4D8DB93005E2}" type="slidenum">
              <a:rPr lang="en-US" b="1" smtClean="0">
                <a:latin typeface="Arial" pitchFamily="34" charset="0"/>
                <a:cs typeface="Arial" pitchFamily="34" charset="0"/>
              </a:rPr>
              <a:pPr>
                <a:defRPr/>
              </a:pPr>
              <a:t>‹#›</a:t>
            </a:fld>
            <a:r>
              <a:rPr lang="en-US" b="1">
                <a:latin typeface="Arial" pitchFamily="34" charset="0"/>
                <a:cs typeface="Arial" pitchFamily="34" charset="0"/>
              </a:rPr>
              <a:t> of 31</a:t>
            </a:r>
          </a:p>
        </p:txBody>
      </p:sp>
      <p:pic>
        <p:nvPicPr>
          <p:cNvPr id="14343" name="Picture 2" descr="pittseal"/>
          <p:cNvPicPr>
            <a:picLocks noChangeAspect="1" noChangeArrowheads="1"/>
          </p:cNvPicPr>
          <p:nvPr/>
        </p:nvPicPr>
        <p:blipFill>
          <a:blip r:embed="rId2" cstate="print">
            <a:grayscl/>
          </a:blip>
          <a:srcRect/>
          <a:stretch>
            <a:fillRect/>
          </a:stretch>
        </p:blipFill>
        <p:spPr bwMode="auto">
          <a:xfrm>
            <a:off x="171027" y="100013"/>
            <a:ext cx="513079" cy="450056"/>
          </a:xfrm>
          <a:prstGeom prst="rect">
            <a:avLst/>
          </a:prstGeom>
          <a:noFill/>
          <a:ln w="9525">
            <a:noFill/>
            <a:miter lim="800000"/>
            <a:headEnd/>
            <a:tailEnd/>
          </a:ln>
        </p:spPr>
      </p:pic>
      <p:sp>
        <p:nvSpPr>
          <p:cNvPr id="9" name="TextBox 8"/>
          <p:cNvSpPr txBox="1"/>
          <p:nvPr/>
        </p:nvSpPr>
        <p:spPr>
          <a:xfrm>
            <a:off x="3667761" y="33338"/>
            <a:ext cx="1940560" cy="656684"/>
          </a:xfrm>
          <a:prstGeom prst="rect">
            <a:avLst/>
          </a:prstGeom>
          <a:noFill/>
        </p:spPr>
        <p:txBody>
          <a:bodyPr lIns="96640" tIns="48321" rIns="96640" bIns="48321">
            <a:spAutoFit/>
          </a:bodyPr>
          <a:lstStyle/>
          <a:p>
            <a:pPr>
              <a:defRPr/>
            </a:pPr>
            <a:r>
              <a:rPr lang="en-US" sz="1100">
                <a:latin typeface="Georgia" pitchFamily="18" charset="0"/>
              </a:rPr>
              <a:t>SCHOOL OF</a:t>
            </a:r>
          </a:p>
          <a:p>
            <a:pPr>
              <a:defRPr/>
            </a:pPr>
            <a:r>
              <a:rPr lang="en-US">
                <a:latin typeface="Georgia" pitchFamily="18" charset="0"/>
              </a:rPr>
              <a:t>Social Work</a:t>
            </a:r>
          </a:p>
        </p:txBody>
      </p:sp>
      <p:sp>
        <p:nvSpPr>
          <p:cNvPr id="10" name="TextBox 9"/>
          <p:cNvSpPr txBox="1"/>
          <p:nvPr/>
        </p:nvSpPr>
        <p:spPr>
          <a:xfrm>
            <a:off x="5608320" y="2"/>
            <a:ext cx="1706880" cy="697760"/>
          </a:xfrm>
          <a:prstGeom prst="rect">
            <a:avLst/>
          </a:prstGeom>
          <a:noFill/>
        </p:spPr>
        <p:txBody>
          <a:bodyPr lIns="96640" tIns="48321" rIns="96640" bIns="48321">
            <a:spAutoFit/>
          </a:bodyPr>
          <a:lstStyle/>
          <a:p>
            <a:pPr>
              <a:defRPr/>
            </a:pPr>
            <a:r>
              <a:rPr lang="en-US" sz="1300" i="1">
                <a:latin typeface="Georgia" pitchFamily="18" charset="0"/>
              </a:rPr>
              <a:t>Empower People</a:t>
            </a:r>
          </a:p>
          <a:p>
            <a:pPr>
              <a:defRPr/>
            </a:pPr>
            <a:r>
              <a:rPr lang="en-US" sz="1300" i="1">
                <a:latin typeface="Georgia" pitchFamily="18" charset="0"/>
              </a:rPr>
              <a:t>Lead Organizations</a:t>
            </a:r>
          </a:p>
          <a:p>
            <a:pPr>
              <a:defRPr/>
            </a:pPr>
            <a:r>
              <a:rPr lang="en-US" sz="1300" i="1">
                <a:latin typeface="Georgia" pitchFamily="18" charset="0"/>
              </a:rPr>
              <a:t>Grow Communities</a:t>
            </a:r>
          </a:p>
        </p:txBody>
      </p:sp>
      <p:cxnSp>
        <p:nvCxnSpPr>
          <p:cNvPr id="15" name="Straight Connector 14"/>
          <p:cNvCxnSpPr/>
          <p:nvPr/>
        </p:nvCxnSpPr>
        <p:spPr>
          <a:xfrm rot="5400000">
            <a:off x="5346515" y="315040"/>
            <a:ext cx="510064"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623735" y="653417"/>
            <a:ext cx="3677920" cy="528473"/>
          </a:xfrm>
          <a:prstGeom prst="rect">
            <a:avLst/>
          </a:prstGeom>
          <a:noFill/>
          <a:ln w="6350">
            <a:solidFill>
              <a:schemeClr val="tx1"/>
            </a:solidFill>
          </a:ln>
        </p:spPr>
        <p:txBody>
          <a:bodyPr lIns="96640" tIns="48321" rIns="96640" bIns="48321">
            <a:spAutoFit/>
          </a:bodyPr>
          <a:lstStyle/>
          <a:p>
            <a:pPr>
              <a:defRPr/>
            </a:pPr>
            <a:r>
              <a:rPr lang="en-US" sz="1300">
                <a:latin typeface="Georgia" pitchFamily="18" charset="0"/>
              </a:rPr>
              <a:t>The Pennsylvania Child Welfare Resource Center</a:t>
            </a:r>
            <a:endParaRPr lang="en-US" sz="200">
              <a:latin typeface="Georgia" pitchFamily="18" charset="0"/>
            </a:endParaRPr>
          </a:p>
          <a:p>
            <a:pPr>
              <a:defRPr/>
            </a:pPr>
            <a:endParaRPr lang="en-US" sz="200">
              <a:latin typeface="Georgia" pitchFamily="18" charset="0"/>
            </a:endParaRPr>
          </a:p>
        </p:txBody>
      </p:sp>
      <p:cxnSp>
        <p:nvCxnSpPr>
          <p:cNvPr id="20" name="Straight Connector 19"/>
          <p:cNvCxnSpPr/>
          <p:nvPr/>
        </p:nvCxnSpPr>
        <p:spPr>
          <a:xfrm>
            <a:off x="3701630" y="913447"/>
            <a:ext cx="344762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724818" y="9067801"/>
            <a:ext cx="4590385" cy="225005"/>
          </a:xfrm>
          <a:prstGeom prst="rect">
            <a:avLst/>
          </a:prstGeom>
          <a:noFill/>
        </p:spPr>
        <p:txBody>
          <a:bodyPr wrap="square" lIns="96640" tIns="48321" rIns="96640" bIns="48321" rtlCol="0">
            <a:spAutoFit/>
          </a:bodyPr>
          <a:lstStyle/>
          <a:p>
            <a:pPr algn="r"/>
            <a:r>
              <a:rPr lang="en-US" sz="800">
                <a:latin typeface="Arial" pitchFamily="34" charset="0"/>
                <a:cs typeface="Arial" pitchFamily="34" charset="0"/>
              </a:rPr>
              <a:t>203: Sexuality of Children: Healthy Sexual Behaviors and Behaviors Which Cause Concern</a:t>
            </a:r>
          </a:p>
        </p:txBody>
      </p:sp>
    </p:spTree>
    <p:extLst>
      <p:ext uri="{BB962C8B-B14F-4D97-AF65-F5344CB8AC3E}">
        <p14:creationId xmlns:p14="http://schemas.microsoft.com/office/powerpoint/2010/main" val="302583989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1" name="Rectangle 4"/>
          <p:cNvSpPr>
            <a:spLocks noGrp="1" noRot="1" noChangeAspect="1" noChangeArrowheads="1" noTextEdit="1"/>
          </p:cNvSpPr>
          <p:nvPr>
            <p:ph type="sldImg" idx="2"/>
          </p:nvPr>
        </p:nvSpPr>
        <p:spPr bwMode="auto">
          <a:xfrm>
            <a:off x="1258888" y="1025525"/>
            <a:ext cx="4797425" cy="3598863"/>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75361" y="4743926"/>
            <a:ext cx="5364480" cy="4320540"/>
          </a:xfrm>
          <a:prstGeom prst="rect">
            <a:avLst/>
          </a:prstGeom>
          <a:noFill/>
          <a:ln w="9525">
            <a:noFill/>
            <a:miter lim="800000"/>
            <a:headEnd/>
            <a:tailEnd/>
          </a:ln>
        </p:spPr>
        <p:txBody>
          <a:bodyPr vert="horz" wrap="square" lIns="96640" tIns="48321" rIns="96640" bIns="4832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8" name="Rectangle 6"/>
          <p:cNvSpPr>
            <a:spLocks noGrp="1" noChangeArrowheads="1"/>
          </p:cNvSpPr>
          <p:nvPr>
            <p:ph type="ftr" sz="quarter" idx="4"/>
          </p:nvPr>
        </p:nvSpPr>
        <p:spPr bwMode="auto">
          <a:xfrm>
            <a:off x="2" y="9121142"/>
            <a:ext cx="2631924" cy="230029"/>
          </a:xfrm>
          <a:prstGeom prst="rect">
            <a:avLst/>
          </a:prstGeom>
          <a:noFill/>
          <a:ln w="9525">
            <a:noFill/>
            <a:miter lim="800000"/>
            <a:headEnd/>
            <a:tailEnd/>
          </a:ln>
        </p:spPr>
        <p:txBody>
          <a:bodyPr vert="horz" wrap="square" lIns="96640" tIns="48321" rIns="96640" bIns="48321" numCol="1" anchor="ctr" anchorCtr="0" compatLnSpc="1">
            <a:prstTxWarp prst="textNoShape">
              <a:avLst/>
            </a:prstTxWarp>
          </a:bodyPr>
          <a:lstStyle>
            <a:lvl1pPr algn="ctr">
              <a:defRPr sz="800">
                <a:latin typeface="Georgia" pitchFamily="18" charset="0"/>
              </a:defRPr>
            </a:lvl1pPr>
          </a:lstStyle>
          <a:p>
            <a:pPr algn="l">
              <a:defRPr/>
            </a:pPr>
            <a:r>
              <a:rPr lang="en-US"/>
              <a:t>The Pennsylvania Child Welfare Resource Center</a:t>
            </a:r>
          </a:p>
        </p:txBody>
      </p:sp>
      <p:sp>
        <p:nvSpPr>
          <p:cNvPr id="13319" name="Rectangle 7"/>
          <p:cNvSpPr>
            <a:spLocks noGrp="1" noChangeArrowheads="1"/>
          </p:cNvSpPr>
          <p:nvPr>
            <p:ph type="sldNum" sz="quarter" idx="5"/>
          </p:nvPr>
        </p:nvSpPr>
        <p:spPr bwMode="auto">
          <a:xfrm>
            <a:off x="6565054" y="9372601"/>
            <a:ext cx="750146" cy="198120"/>
          </a:xfrm>
          <a:prstGeom prst="rect">
            <a:avLst/>
          </a:prstGeom>
          <a:noFill/>
          <a:ln w="9525">
            <a:noFill/>
            <a:miter lim="800000"/>
            <a:headEnd/>
            <a:tailEnd/>
          </a:ln>
        </p:spPr>
        <p:txBody>
          <a:bodyPr vert="horz" wrap="square" lIns="96640" tIns="48321" rIns="96640" bIns="48321" numCol="1" anchor="ctr" anchorCtr="0" compatLnSpc="1">
            <a:prstTxWarp prst="textNoShape">
              <a:avLst/>
            </a:prstTxWarp>
          </a:bodyPr>
          <a:lstStyle>
            <a:lvl1pPr algn="r">
              <a:defRPr sz="1000" b="1">
                <a:latin typeface="Georgia" pitchFamily="18" charset="0"/>
              </a:defRPr>
            </a:lvl1pPr>
          </a:lstStyle>
          <a:p>
            <a:pPr>
              <a:defRPr/>
            </a:pPr>
            <a:fld id="{A5C0BF7D-DA9C-4BF7-8FB9-4639E92C447C}" type="slidenum">
              <a:rPr lang="en-US" smtClean="0"/>
              <a:pPr>
                <a:defRPr/>
              </a:pPr>
              <a:t>‹#›</a:t>
            </a:fld>
            <a:endParaRPr lang="en-US"/>
          </a:p>
        </p:txBody>
      </p:sp>
      <p:pic>
        <p:nvPicPr>
          <p:cNvPr id="12296" name="Picture 2" descr="pittseal"/>
          <p:cNvPicPr>
            <a:picLocks noChangeAspect="1" noChangeArrowheads="1"/>
          </p:cNvPicPr>
          <p:nvPr/>
        </p:nvPicPr>
        <p:blipFill>
          <a:blip r:embed="rId2">
            <a:grayscl/>
          </a:blip>
          <a:srcRect/>
          <a:stretch>
            <a:fillRect/>
          </a:stretch>
        </p:blipFill>
        <p:spPr bwMode="auto">
          <a:xfrm>
            <a:off x="171027" y="100013"/>
            <a:ext cx="513079" cy="450056"/>
          </a:xfrm>
          <a:prstGeom prst="rect">
            <a:avLst/>
          </a:prstGeom>
          <a:noFill/>
          <a:ln w="9525">
            <a:noFill/>
            <a:miter lim="800000"/>
            <a:headEnd/>
            <a:tailEnd/>
          </a:ln>
        </p:spPr>
      </p:pic>
      <p:sp>
        <p:nvSpPr>
          <p:cNvPr id="10" name="Rectangle 9"/>
          <p:cNvSpPr/>
          <p:nvPr/>
        </p:nvSpPr>
        <p:spPr>
          <a:xfrm>
            <a:off x="3623735" y="0"/>
            <a:ext cx="3677920" cy="640080"/>
          </a:xfrm>
          <a:prstGeom prst="rect">
            <a:avLst/>
          </a:prstGeom>
          <a:solidFill>
            <a:schemeClr val="bg1">
              <a:lumMod val="8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640" tIns="48321" rIns="96640" bIns="48321" anchor="ctr"/>
          <a:lstStyle/>
          <a:p>
            <a:pPr algn="ctr">
              <a:defRPr/>
            </a:pPr>
            <a:endParaRPr lang="en-US"/>
          </a:p>
        </p:txBody>
      </p:sp>
      <p:sp>
        <p:nvSpPr>
          <p:cNvPr id="11" name="TextBox 10"/>
          <p:cNvSpPr txBox="1"/>
          <p:nvPr/>
        </p:nvSpPr>
        <p:spPr>
          <a:xfrm>
            <a:off x="5608320" y="2"/>
            <a:ext cx="1706880" cy="697760"/>
          </a:xfrm>
          <a:prstGeom prst="rect">
            <a:avLst/>
          </a:prstGeom>
          <a:noFill/>
        </p:spPr>
        <p:txBody>
          <a:bodyPr lIns="96640" tIns="48321" rIns="96640" bIns="48321">
            <a:spAutoFit/>
          </a:bodyPr>
          <a:lstStyle/>
          <a:p>
            <a:pPr>
              <a:defRPr/>
            </a:pPr>
            <a:r>
              <a:rPr lang="en-US" sz="1300" i="1">
                <a:latin typeface="Georgia" pitchFamily="18" charset="0"/>
              </a:rPr>
              <a:t>Empower People</a:t>
            </a:r>
          </a:p>
          <a:p>
            <a:pPr>
              <a:defRPr/>
            </a:pPr>
            <a:r>
              <a:rPr lang="en-US" sz="1300" i="1">
                <a:latin typeface="Georgia" pitchFamily="18" charset="0"/>
              </a:rPr>
              <a:t>Lead Organizations</a:t>
            </a:r>
          </a:p>
          <a:p>
            <a:pPr>
              <a:defRPr/>
            </a:pPr>
            <a:r>
              <a:rPr lang="en-US" sz="1300" i="1">
                <a:latin typeface="Georgia" pitchFamily="18" charset="0"/>
              </a:rPr>
              <a:t>Grow Communities</a:t>
            </a:r>
          </a:p>
        </p:txBody>
      </p:sp>
      <p:cxnSp>
        <p:nvCxnSpPr>
          <p:cNvPr id="12" name="Straight Connector 11"/>
          <p:cNvCxnSpPr/>
          <p:nvPr/>
        </p:nvCxnSpPr>
        <p:spPr>
          <a:xfrm rot="5400000">
            <a:off x="5346515" y="315040"/>
            <a:ext cx="510064"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623735" y="653417"/>
            <a:ext cx="3677920" cy="528473"/>
          </a:xfrm>
          <a:prstGeom prst="rect">
            <a:avLst/>
          </a:prstGeom>
          <a:noFill/>
          <a:ln w="6350">
            <a:solidFill>
              <a:schemeClr val="tx1"/>
            </a:solidFill>
          </a:ln>
        </p:spPr>
        <p:txBody>
          <a:bodyPr lIns="96640" tIns="48321" rIns="96640" bIns="48321">
            <a:spAutoFit/>
          </a:bodyPr>
          <a:lstStyle/>
          <a:p>
            <a:pPr>
              <a:defRPr/>
            </a:pPr>
            <a:r>
              <a:rPr lang="en-US" sz="1300">
                <a:latin typeface="Georgia" pitchFamily="18" charset="0"/>
              </a:rPr>
              <a:t>The Pennsylvania Child Welfare Resource</a:t>
            </a:r>
            <a:r>
              <a:rPr lang="en-US" sz="1300" baseline="0">
                <a:latin typeface="Georgia" pitchFamily="18" charset="0"/>
              </a:rPr>
              <a:t> Center</a:t>
            </a:r>
            <a:endParaRPr lang="en-US" sz="200">
              <a:latin typeface="Georgia" pitchFamily="18" charset="0"/>
            </a:endParaRPr>
          </a:p>
          <a:p>
            <a:pPr>
              <a:defRPr/>
            </a:pPr>
            <a:endParaRPr lang="en-US" sz="200">
              <a:latin typeface="Georgia" pitchFamily="18" charset="0"/>
            </a:endParaRPr>
          </a:p>
        </p:txBody>
      </p:sp>
      <p:cxnSp>
        <p:nvCxnSpPr>
          <p:cNvPr id="14" name="Straight Connector 13"/>
          <p:cNvCxnSpPr/>
          <p:nvPr/>
        </p:nvCxnSpPr>
        <p:spPr>
          <a:xfrm>
            <a:off x="3701630" y="913447"/>
            <a:ext cx="3447626"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667761" y="33338"/>
            <a:ext cx="1940560" cy="656684"/>
          </a:xfrm>
          <a:prstGeom prst="rect">
            <a:avLst/>
          </a:prstGeom>
          <a:noFill/>
        </p:spPr>
        <p:txBody>
          <a:bodyPr lIns="96640" tIns="48321" rIns="96640" bIns="48321">
            <a:spAutoFit/>
          </a:bodyPr>
          <a:lstStyle/>
          <a:p>
            <a:pPr>
              <a:defRPr/>
            </a:pPr>
            <a:r>
              <a:rPr lang="en-US" sz="1100">
                <a:latin typeface="Georgia" pitchFamily="18" charset="0"/>
              </a:rPr>
              <a:t>SCHOOL OF</a:t>
            </a:r>
          </a:p>
          <a:p>
            <a:pPr>
              <a:defRPr/>
            </a:pPr>
            <a:r>
              <a:rPr lang="en-US">
                <a:latin typeface="Georgia" pitchFamily="18" charset="0"/>
              </a:rPr>
              <a:t>Social Work</a:t>
            </a:r>
          </a:p>
        </p:txBody>
      </p:sp>
      <p:sp>
        <p:nvSpPr>
          <p:cNvPr id="16" name="Rectangle 15"/>
          <p:cNvSpPr/>
          <p:nvPr/>
        </p:nvSpPr>
        <p:spPr>
          <a:xfrm>
            <a:off x="3" y="0"/>
            <a:ext cx="3622766" cy="64008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6640" tIns="48321" rIns="96640" bIns="48321" anchor="ctr"/>
          <a:lstStyle/>
          <a:p>
            <a:pPr algn="ctr">
              <a:defRPr/>
            </a:pPr>
            <a:endParaRPr lang="en-US"/>
          </a:p>
        </p:txBody>
      </p:sp>
      <p:sp>
        <p:nvSpPr>
          <p:cNvPr id="17" name="TextBox 16"/>
          <p:cNvSpPr txBox="1"/>
          <p:nvPr/>
        </p:nvSpPr>
        <p:spPr>
          <a:xfrm>
            <a:off x="3" y="18"/>
            <a:ext cx="3622766" cy="656707"/>
          </a:xfrm>
          <a:prstGeom prst="rect">
            <a:avLst/>
          </a:prstGeom>
          <a:noFill/>
          <a:ln w="15875">
            <a:noFill/>
          </a:ln>
        </p:spPr>
        <p:txBody>
          <a:bodyPr wrap="square" lIns="96640" tIns="48321" rIns="96640" bIns="48321" rtlCol="0">
            <a:spAutoFit/>
          </a:bodyPr>
          <a:lstStyle/>
          <a:p>
            <a:endParaRPr lang="en-US" sz="1000">
              <a:latin typeface="Georgia" pitchFamily="18" charset="0"/>
            </a:endParaRPr>
          </a:p>
          <a:p>
            <a:pPr algn="l">
              <a:tabLst>
                <a:tab pos="659373" algn="l"/>
              </a:tabLst>
            </a:pPr>
            <a:r>
              <a:rPr lang="en-US" sz="1700">
                <a:latin typeface="Georgia" pitchFamily="18" charset="0"/>
              </a:rPr>
              <a:t>	University of Pittsburgh</a:t>
            </a:r>
            <a:endParaRPr lang="en-US" sz="900">
              <a:latin typeface="Georgia" pitchFamily="18" charset="0"/>
            </a:endParaRPr>
          </a:p>
          <a:p>
            <a:pPr algn="l">
              <a:tabLst>
                <a:tab pos="659373" algn="l"/>
              </a:tabLst>
            </a:pPr>
            <a:endParaRPr lang="en-US" sz="900">
              <a:latin typeface="Georgia" pitchFamily="18" charset="0"/>
            </a:endParaRPr>
          </a:p>
        </p:txBody>
      </p:sp>
      <p:sp>
        <p:nvSpPr>
          <p:cNvPr id="18" name="TextBox 17"/>
          <p:cNvSpPr txBox="1"/>
          <p:nvPr/>
        </p:nvSpPr>
        <p:spPr>
          <a:xfrm>
            <a:off x="2709334" y="9124523"/>
            <a:ext cx="4605867" cy="226217"/>
          </a:xfrm>
          <a:prstGeom prst="rect">
            <a:avLst/>
          </a:prstGeom>
          <a:noFill/>
        </p:spPr>
        <p:txBody>
          <a:bodyPr wrap="square" lIns="96640" tIns="48321" rIns="96640" bIns="48321" rtlCol="0" anchor="ctr">
            <a:spAutoFit/>
          </a:bodyPr>
          <a:lstStyle/>
          <a:p>
            <a:pPr algn="r"/>
            <a:r>
              <a:rPr lang="en-US" sz="800">
                <a:latin typeface="Georgia" pitchFamily="18" charset="0"/>
              </a:rPr>
              <a:t>Update Title in Notes Master</a:t>
            </a:r>
          </a:p>
        </p:txBody>
      </p:sp>
    </p:spTree>
    <p:extLst>
      <p:ext uri="{BB962C8B-B14F-4D97-AF65-F5344CB8AC3E}">
        <p14:creationId xmlns:p14="http://schemas.microsoft.com/office/powerpoint/2010/main" val="1604622267"/>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400" kern="1200">
        <a:solidFill>
          <a:schemeClr val="tx1"/>
        </a:solidFill>
        <a:latin typeface="Georgia" pitchFamily="18" charset="0"/>
        <a:ea typeface="ＭＳ Ｐゴシック" pitchFamily="16" charset="-128"/>
        <a:cs typeface="+mn-cs"/>
      </a:defRPr>
    </a:lvl1pPr>
    <a:lvl2pPr marL="457200" algn="l" rtl="0" eaLnBrk="0" fontAlgn="base" hangingPunct="0">
      <a:spcBef>
        <a:spcPct val="30000"/>
      </a:spcBef>
      <a:spcAft>
        <a:spcPct val="0"/>
      </a:spcAft>
      <a:defRPr sz="1300" kern="1200">
        <a:solidFill>
          <a:schemeClr val="tx1"/>
        </a:solidFill>
        <a:latin typeface="Georgia" pitchFamily="18" charset="0"/>
        <a:ea typeface="ＭＳ Ｐゴシック" pitchFamily="16" charset="-128"/>
        <a:cs typeface="+mn-cs"/>
      </a:defRPr>
    </a:lvl2pPr>
    <a:lvl3pPr marL="914400" algn="l" rtl="0" eaLnBrk="0" fontAlgn="base" hangingPunct="0">
      <a:spcBef>
        <a:spcPct val="30000"/>
      </a:spcBef>
      <a:spcAft>
        <a:spcPct val="0"/>
      </a:spcAft>
      <a:defRPr sz="1200" kern="1200">
        <a:solidFill>
          <a:schemeClr val="tx1"/>
        </a:solidFill>
        <a:latin typeface="Georgia" pitchFamily="18" charset="0"/>
        <a:ea typeface="ＭＳ Ｐゴシック" pitchFamily="16" charset="-128"/>
        <a:cs typeface="+mn-cs"/>
      </a:defRPr>
    </a:lvl3pPr>
    <a:lvl4pPr marL="1371600" algn="l" rtl="0" eaLnBrk="0" fontAlgn="base" hangingPunct="0">
      <a:spcBef>
        <a:spcPct val="30000"/>
      </a:spcBef>
      <a:spcAft>
        <a:spcPct val="0"/>
      </a:spcAft>
      <a:defRPr sz="1100" kern="1200">
        <a:solidFill>
          <a:schemeClr val="tx1"/>
        </a:solidFill>
        <a:latin typeface="Georgia" pitchFamily="18" charset="0"/>
        <a:ea typeface="ＭＳ Ｐゴシック" pitchFamily="16" charset="-128"/>
        <a:cs typeface="+mn-cs"/>
      </a:defRPr>
    </a:lvl4pPr>
    <a:lvl5pPr marL="1828800" algn="l" rtl="0" eaLnBrk="0" fontAlgn="base" hangingPunct="0">
      <a:spcBef>
        <a:spcPct val="30000"/>
      </a:spcBef>
      <a:spcAft>
        <a:spcPct val="0"/>
      </a:spcAft>
      <a:defRPr sz="1000" kern="1200">
        <a:solidFill>
          <a:schemeClr val="tx1"/>
        </a:solidFill>
        <a:latin typeface="Georgia" pitchFamily="18"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B166BA7-0684-400B-BDBC-D100F67EB7F2}" type="slidenum">
              <a:rPr lang="en-US" smtClean="0">
                <a:latin typeface="Georgia" pitchFamily="16" charset="0"/>
              </a:rPr>
              <a:pPr/>
              <a:t>1</a:t>
            </a:fld>
            <a:endParaRPr lang="en-US">
              <a:latin typeface="Georgia" pitchFamily="16"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a:latin typeface="Georgia" pitchFamily="16" charset="0"/>
            </a:endParaRPr>
          </a:p>
        </p:txBody>
      </p:sp>
      <p:sp>
        <p:nvSpPr>
          <p:cNvPr id="6" name="Footer Placeholder 5"/>
          <p:cNvSpPr>
            <a:spLocks noGrp="1"/>
          </p:cNvSpPr>
          <p:nvPr>
            <p:ph type="ftr" sz="quarter" idx="10"/>
          </p:nvPr>
        </p:nvSpPr>
        <p:spPr/>
        <p:txBody>
          <a:bodyPr/>
          <a:lstStyle/>
          <a:p>
            <a:pPr algn="l">
              <a:defRPr/>
            </a:pPr>
            <a:r>
              <a:rPr lang="en-US"/>
              <a:t>The Pennsylvania Child Welfare Training Program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Slide Number Placeholder 4"/>
          <p:cNvSpPr>
            <a:spLocks noGrp="1"/>
          </p:cNvSpPr>
          <p:nvPr>
            <p:ph type="sldNum" sz="quarter" idx="11"/>
          </p:nvPr>
        </p:nvSpPr>
        <p:spPr/>
        <p:txBody>
          <a:bodyPr/>
          <a:lstStyle/>
          <a:p>
            <a:pPr>
              <a:defRPr/>
            </a:pPr>
            <a:fld id="{A5C0BF7D-DA9C-4BF7-8FB9-4639E92C447C}" type="slidenum">
              <a:rPr lang="en-US"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5" name="Picture 4" descr="mecha_large_bg.jpg"/>
          <p:cNvPicPr>
            <a:picLocks noChangeAspect="1"/>
          </p:cNvPicPr>
          <p:nvPr userDrawn="1"/>
        </p:nvPicPr>
        <p:blipFill>
          <a:blip r:embed="rId2" cstate="print"/>
          <a:stretch>
            <a:fillRect/>
          </a:stretch>
        </p:blipFill>
        <p:spPr>
          <a:xfrm>
            <a:off x="3166" y="0"/>
            <a:ext cx="9137668" cy="6858000"/>
          </a:xfrm>
          <a:prstGeom prst="rect">
            <a:avLst/>
          </a:prstGeom>
        </p:spPr>
      </p:pic>
      <p:sp>
        <p:nvSpPr>
          <p:cNvPr id="9" name="Text Placeholder 8"/>
          <p:cNvSpPr>
            <a:spLocks noGrp="1"/>
          </p:cNvSpPr>
          <p:nvPr>
            <p:ph type="body" sz="quarter" idx="10" hasCustomPrompt="1"/>
          </p:nvPr>
        </p:nvSpPr>
        <p:spPr>
          <a:xfrm>
            <a:off x="304800" y="1264022"/>
            <a:ext cx="8534400" cy="914400"/>
          </a:xfrm>
        </p:spPr>
        <p:txBody>
          <a:bodyPr/>
          <a:lstStyle>
            <a:lvl1pPr marL="342900" marR="0" indent="-342900" algn="l" defTabSz="914400" rtl="0" eaLnBrk="1" fontAlgn="base" latinLnBrk="0" hangingPunct="1">
              <a:lnSpc>
                <a:spcPct val="100000"/>
              </a:lnSpc>
              <a:spcBef>
                <a:spcPct val="20000"/>
              </a:spcBef>
              <a:spcAft>
                <a:spcPct val="0"/>
              </a:spcAft>
              <a:buClrTx/>
              <a:buSzTx/>
              <a:buFontTx/>
              <a:buNone/>
              <a:tabLst/>
              <a:defRPr sz="2800" b="1">
                <a:solidFill>
                  <a:schemeClr val="bg1"/>
                </a:solidFill>
              </a:defRPr>
            </a:lvl1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US" altLang="en-US" sz="3200"/>
              <a:t>703: Legal Issues to Consider</a:t>
            </a:r>
            <a:br>
              <a:rPr lang="en-US" altLang="en-US" sz="3200"/>
            </a:br>
            <a:r>
              <a:rPr lang="en-US" altLang="en-US" sz="3200"/>
              <a:t>in Making Hiring Decisions</a:t>
            </a:r>
            <a:endParaRPr lang="en-US"/>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lang="en-US"/>
          </a:p>
        </p:txBody>
      </p:sp>
      <p:sp>
        <p:nvSpPr>
          <p:cNvPr id="16" name="Text Placeholder 15"/>
          <p:cNvSpPr>
            <a:spLocks noGrp="1"/>
          </p:cNvSpPr>
          <p:nvPr>
            <p:ph type="body" sz="quarter" idx="11"/>
          </p:nvPr>
        </p:nvSpPr>
        <p:spPr>
          <a:xfrm>
            <a:off x="304800" y="2250140"/>
            <a:ext cx="8531352" cy="304800"/>
          </a:xfrm>
        </p:spPr>
        <p:txBody>
          <a:bodyPr/>
          <a:lstStyle>
            <a:lvl1pPr marL="342900" marR="0" indent="-342900" algn="l" defTabSz="914400" rtl="0" eaLnBrk="1" fontAlgn="base" latinLnBrk="0" hangingPunct="1">
              <a:lnSpc>
                <a:spcPct val="100000"/>
              </a:lnSpc>
              <a:spcBef>
                <a:spcPct val="20000"/>
              </a:spcBef>
              <a:spcAft>
                <a:spcPct val="0"/>
              </a:spcAft>
              <a:buClrTx/>
              <a:buSzTx/>
              <a:buFontTx/>
              <a:buNone/>
              <a:tabLst/>
              <a:defRPr lang="en-US" sz="1800" i="1" kern="1200" dirty="0">
                <a:solidFill>
                  <a:srgbClr val="CDB97D"/>
                </a:solidFill>
                <a:latin typeface="Georgia" pitchFamily="16" charset="0"/>
                <a:ea typeface="Osaka" pitchFamily="16" charset="-128"/>
                <a:cs typeface="+mn-cs"/>
              </a:defRPr>
            </a:lvl1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lang="en-US"/>
          </a:p>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US"/>
              <a:t>Presented by Crystal H. Clark, Esq.</a:t>
            </a:r>
          </a:p>
          <a:p>
            <a:pPr lvl="0"/>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p:txBody>
          <a:bodyPr/>
          <a:lstStyle>
            <a:lvl1pPr>
              <a:defRPr/>
            </a:lvl1pPr>
          </a:lstStyle>
          <a:p>
            <a:pPr>
              <a:defRPr/>
            </a:pPr>
            <a:fld id="{13F58E50-2BAF-4EEB-9A5B-318E6BB72840}" type="slidenum">
              <a:rPr lang="en-US"/>
              <a:pPr>
                <a:defRPr/>
              </a:pPr>
              <a:t>‹#›</a:t>
            </a:fld>
            <a:endParaRPr lang="en-US" sz="1400">
              <a:latin typeface="Arial"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84036"/>
            <a:ext cx="3008313" cy="654799"/>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766482"/>
            <a:ext cx="5111750" cy="5567083"/>
          </a:xfrm>
        </p:spPr>
        <p:txBody>
          <a:bodyPr/>
          <a:lstStyle>
            <a:lvl1pPr>
              <a:defRPr sz="2500"/>
            </a:lvl1pPr>
            <a:lvl2pPr>
              <a:defRPr sz="2300"/>
            </a:lvl2pPr>
            <a:lvl3pPr>
              <a:defRPr sz="2100"/>
            </a:lvl3pPr>
            <a:lvl4pPr>
              <a:defRPr sz="19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65729"/>
            <a:ext cx="3008313" cy="48678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A7561FEF-4ABB-46BC-8C42-BFA8DB212CCD}" type="slidenum">
              <a:rPr lang="en-US"/>
              <a:pPr>
                <a:defRPr/>
              </a:pPr>
              <a:t>‹#›</a:t>
            </a:fld>
            <a:endParaRPr lang="en-US" sz="1400">
              <a:latin typeface="Arial"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4094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6481"/>
            <a:ext cx="5486400" cy="39668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528702"/>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6"/>
          <p:cNvSpPr>
            <a:spLocks noGrp="1"/>
          </p:cNvSpPr>
          <p:nvPr>
            <p:ph type="sldNum" sz="quarter" idx="11"/>
          </p:nvPr>
        </p:nvSpPr>
        <p:spPr/>
        <p:txBody>
          <a:bodyPr/>
          <a:lstStyle>
            <a:lvl1pPr>
              <a:defRPr/>
            </a:lvl1pPr>
          </a:lstStyle>
          <a:p>
            <a:pPr>
              <a:defRPr/>
            </a:pPr>
            <a:fld id="{2F38B783-B8DF-4F22-AFC6-12EA8147E691}" type="slidenum">
              <a:rPr lang="en-US"/>
              <a:pPr>
                <a:defRPr/>
              </a:pPr>
              <a:t>‹#›</a:t>
            </a:fld>
            <a:endParaRPr lang="en-US" sz="1400">
              <a:latin typeface="Arial"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786703B-BD25-4F52-9B69-C922C2DEB2C9}" type="datetime1">
              <a:rPr lang="en-US" smtClean="0"/>
              <a:pPr/>
              <a:t>2/11/2021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1BBBA2A-A6F4-41EA-BEF6-669C2B289A3E}" type="slidenum">
              <a:rPr lang="en-US" smtClean="0"/>
              <a:pPr/>
              <a:t>‹#›</a:t>
            </a:fld>
            <a:endParaRPr lang="en-US"/>
          </a:p>
        </p:txBody>
      </p:sp>
    </p:spTree>
    <p:extLst>
      <p:ext uri="{BB962C8B-B14F-4D97-AF65-F5344CB8AC3E}">
        <p14:creationId xmlns:p14="http://schemas.microsoft.com/office/powerpoint/2010/main" val="1136429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5AFE5CD-6B7A-473B-81D2-730DBC9D3A1C}" type="datetime1">
              <a:rPr lang="en-US" smtClean="0"/>
              <a:pPr/>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pPr/>
              <a:t>‹#›</a:t>
            </a:fld>
            <a:endParaRPr lang="en-US"/>
          </a:p>
        </p:txBody>
      </p:sp>
    </p:spTree>
    <p:extLst>
      <p:ext uri="{BB962C8B-B14F-4D97-AF65-F5344CB8AC3E}">
        <p14:creationId xmlns:p14="http://schemas.microsoft.com/office/powerpoint/2010/main" val="4238419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A3507C-B7DC-4AEB-8527-725792B0AFEE}" type="datetime1">
              <a:rPr lang="en-US" smtClean="0"/>
              <a:pPr/>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pPr/>
              <a:t>‹#›</a:t>
            </a:fld>
            <a:endParaRPr lang="en-US"/>
          </a:p>
        </p:txBody>
      </p:sp>
    </p:spTree>
    <p:extLst>
      <p:ext uri="{BB962C8B-B14F-4D97-AF65-F5344CB8AC3E}">
        <p14:creationId xmlns:p14="http://schemas.microsoft.com/office/powerpoint/2010/main" val="684719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B35426-8839-4D09-9EFC-2E1AF158EDED}" type="datetime1">
              <a:rPr lang="en-US" smtClean="0"/>
              <a:pPr/>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pPr/>
              <a:t>‹#›</a:t>
            </a:fld>
            <a:endParaRPr lang="en-US"/>
          </a:p>
        </p:txBody>
      </p:sp>
    </p:spTree>
    <p:extLst>
      <p:ext uri="{BB962C8B-B14F-4D97-AF65-F5344CB8AC3E}">
        <p14:creationId xmlns:p14="http://schemas.microsoft.com/office/powerpoint/2010/main" val="38329276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C79A33-3473-4BBB-B69B-380F2B8735CC}" type="datetime1">
              <a:rPr lang="en-US" smtClean="0"/>
              <a:pPr/>
              <a:t>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pPr/>
              <a:t>‹#›</a:t>
            </a:fld>
            <a:endParaRPr lang="en-US"/>
          </a:p>
        </p:txBody>
      </p:sp>
    </p:spTree>
    <p:extLst>
      <p:ext uri="{BB962C8B-B14F-4D97-AF65-F5344CB8AC3E}">
        <p14:creationId xmlns:p14="http://schemas.microsoft.com/office/powerpoint/2010/main" val="22083496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0DA92D-A73C-4F54-86D8-16D7D88A0480}" type="datetime1">
              <a:rPr lang="en-US" smtClean="0"/>
              <a:pPr/>
              <a:t>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pPr/>
              <a:t>‹#›</a:t>
            </a:fld>
            <a:endParaRPr lang="en-US"/>
          </a:p>
        </p:txBody>
      </p:sp>
    </p:spTree>
    <p:extLst>
      <p:ext uri="{BB962C8B-B14F-4D97-AF65-F5344CB8AC3E}">
        <p14:creationId xmlns:p14="http://schemas.microsoft.com/office/powerpoint/2010/main" val="42507085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6BED2B-ABAC-416A-9381-E8CD62808C4C}" type="datetime1">
              <a:rPr lang="en-US" smtClean="0"/>
              <a:pPr/>
              <a:t>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pPr/>
              <a:t>‹#›</a:t>
            </a:fld>
            <a:endParaRPr lang="en-US"/>
          </a:p>
        </p:txBody>
      </p:sp>
    </p:spTree>
    <p:extLst>
      <p:ext uri="{BB962C8B-B14F-4D97-AF65-F5344CB8AC3E}">
        <p14:creationId xmlns:p14="http://schemas.microsoft.com/office/powerpoint/2010/main" val="1104806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591671"/>
          </a:xfrm>
        </p:spPr>
        <p:txBody>
          <a:bodyPr/>
          <a:lstStyle/>
          <a:p>
            <a:r>
              <a:rPr lang="en-US"/>
              <a:t>Click to edit Master title style</a:t>
            </a:r>
          </a:p>
        </p:txBody>
      </p:sp>
      <p:sp>
        <p:nvSpPr>
          <p:cNvPr id="3" name="Content Placeholder 2"/>
          <p:cNvSpPr>
            <a:spLocks noGrp="1"/>
          </p:cNvSpPr>
          <p:nvPr>
            <p:ph idx="1"/>
          </p:nvPr>
        </p:nvSpPr>
        <p:spPr>
          <a:xfrm>
            <a:off x="470645" y="1438834"/>
            <a:ext cx="8247888" cy="48812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1"/>
          </p:nvPr>
        </p:nvSpPr>
        <p:spPr/>
        <p:txBody>
          <a:bodyPr/>
          <a:lstStyle>
            <a:lvl1pPr>
              <a:defRPr sz="1200"/>
            </a:lvl1pPr>
          </a:lstStyle>
          <a:p>
            <a:pPr>
              <a:defRPr/>
            </a:pPr>
            <a:fld id="{8E0BD697-C650-4553-8269-3DAFA0DE6DB9}" type="slidenum">
              <a:rPr lang="en-US"/>
              <a:pPr>
                <a:defRPr/>
              </a:pPr>
              <a:t>‹#›</a:t>
            </a:fld>
            <a:endParaRPr lang="en-US">
              <a:latin typeface="Arial"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FDA070-B585-4F8E-8956-7440D7BC7D44}" type="datetime1">
              <a:rPr lang="en-US" smtClean="0"/>
              <a:pPr/>
              <a:t>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pPr/>
              <a:t>‹#›</a:t>
            </a:fld>
            <a:endParaRPr lang="en-US"/>
          </a:p>
        </p:txBody>
      </p:sp>
    </p:spTree>
    <p:extLst>
      <p:ext uri="{BB962C8B-B14F-4D97-AF65-F5344CB8AC3E}">
        <p14:creationId xmlns:p14="http://schemas.microsoft.com/office/powerpoint/2010/main" val="16373087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6ECFA4-0701-49BB-97A5-2A2855E7D051}" type="datetime1">
              <a:rPr lang="en-US" smtClean="0"/>
              <a:pPr/>
              <a:t>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pPr/>
              <a:t>‹#›</a:t>
            </a:fld>
            <a:endParaRPr lang="en-US"/>
          </a:p>
        </p:txBody>
      </p:sp>
    </p:spTree>
    <p:extLst>
      <p:ext uri="{BB962C8B-B14F-4D97-AF65-F5344CB8AC3E}">
        <p14:creationId xmlns:p14="http://schemas.microsoft.com/office/powerpoint/2010/main" val="30845201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894060-7AA0-41CD-8285-001187C8B4DD}" type="datetime1">
              <a:rPr lang="en-US" smtClean="0"/>
              <a:pPr/>
              <a:t>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pPr/>
              <a:t>‹#›</a:t>
            </a:fld>
            <a:endParaRPr lang="en-US"/>
          </a:p>
        </p:txBody>
      </p:sp>
    </p:spTree>
    <p:extLst>
      <p:ext uri="{BB962C8B-B14F-4D97-AF65-F5344CB8AC3E}">
        <p14:creationId xmlns:p14="http://schemas.microsoft.com/office/powerpoint/2010/main" val="20801150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2D07169-C453-453E-A7C7-501E0403D118}" type="datetime1">
              <a:rPr lang="en-US" smtClean="0"/>
              <a:pPr/>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pPr/>
              <a:t>‹#›</a:t>
            </a:fld>
            <a:endParaRPr lang="en-US"/>
          </a:p>
        </p:txBody>
      </p:sp>
    </p:spTree>
    <p:extLst>
      <p:ext uri="{BB962C8B-B14F-4D97-AF65-F5344CB8AC3E}">
        <p14:creationId xmlns:p14="http://schemas.microsoft.com/office/powerpoint/2010/main" val="12218243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A34599F-F783-4C54-AF2F-0022A8ACD9A1}" type="datetime1">
              <a:rPr lang="en-US" smtClean="0"/>
              <a:pPr/>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010400" y="6492875"/>
            <a:ext cx="2133600" cy="365125"/>
          </a:xfrm>
          <a:prstGeom prst="rect">
            <a:avLst/>
          </a:prstGeom>
        </p:spPr>
        <p:txBody>
          <a:bodyPr/>
          <a:lstStyle/>
          <a:p>
            <a:fld id="{194AA51F-DB5E-484D-9CEB-FD63432F64CB}" type="slidenum">
              <a:rPr lang="en-US" smtClean="0"/>
              <a:pPr/>
              <a:t>‹#›</a:t>
            </a:fld>
            <a:endParaRPr lang="en-US"/>
          </a:p>
        </p:txBody>
      </p:sp>
    </p:spTree>
    <p:extLst>
      <p:ext uri="{BB962C8B-B14F-4D97-AF65-F5344CB8AC3E}">
        <p14:creationId xmlns:p14="http://schemas.microsoft.com/office/powerpoint/2010/main" val="36215831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7F9B178-159E-47CB-9710-11BC51A64B44}" type="datetimeFigureOut">
              <a:rPr lang="en-US">
                <a:solidFill>
                  <a:prstClr val="black">
                    <a:tint val="75000"/>
                  </a:prstClr>
                </a:solidFill>
              </a:rPr>
              <a:pPr>
                <a:defRPr/>
              </a:pPr>
              <a:t>2/11/2021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D09B297-5A80-4060-B37D-9C5486FAA92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251248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0000E6E-34BA-4A66-BD92-C73EA418741E}" type="datetimeFigureOut">
              <a:rPr lang="en-US">
                <a:solidFill>
                  <a:prstClr val="black">
                    <a:tint val="75000"/>
                  </a:prstClr>
                </a:solidFill>
              </a:rPr>
              <a:pPr>
                <a:defRPr/>
              </a:pPr>
              <a:t>2/11/2021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9097ED0-FD7E-423A-B446-A615FBFCB37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109190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70F94D6-AA1B-413E-8CD5-5F2EA7214FEF}" type="datetimeFigureOut">
              <a:rPr lang="en-US">
                <a:solidFill>
                  <a:prstClr val="black">
                    <a:tint val="75000"/>
                  </a:prstClr>
                </a:solidFill>
              </a:rPr>
              <a:pPr>
                <a:defRPr/>
              </a:pPr>
              <a:t>2/11/2021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C9BA00F-C15D-40D7-B1A7-9873E625B9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245547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5070D4A9-D4B8-4FCB-8DAE-651103A30FF8}" type="datetimeFigureOut">
              <a:rPr lang="en-US">
                <a:solidFill>
                  <a:prstClr val="black">
                    <a:tint val="75000"/>
                  </a:prstClr>
                </a:solidFill>
              </a:rPr>
              <a:pPr>
                <a:defRPr/>
              </a:pPr>
              <a:t>2/11/2021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FBDAC7B-EC18-4F69-8197-6B9CB1ECDCF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007938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CC89C6D2-5A9E-4ECE-891F-2158C86E54E3}" type="datetimeFigureOut">
              <a:rPr lang="en-US">
                <a:solidFill>
                  <a:prstClr val="black">
                    <a:tint val="75000"/>
                  </a:prstClr>
                </a:solidFill>
              </a:rPr>
              <a:pPr>
                <a:defRPr/>
              </a:pPr>
              <a:t>2/11/2021</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DC52AEBD-D539-4321-B8B3-1BDE8A5C057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13616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0647" y="793376"/>
            <a:ext cx="8229600" cy="591671"/>
          </a:xfrm>
        </p:spPr>
        <p:txBody>
          <a:bodyPr/>
          <a:lstStyle/>
          <a:p>
            <a:r>
              <a:rPr lang="en-US"/>
              <a:t>Click to edit Master title style</a:t>
            </a:r>
          </a:p>
        </p:txBody>
      </p:sp>
      <p:sp>
        <p:nvSpPr>
          <p:cNvPr id="3" name="Content Placeholder 2"/>
          <p:cNvSpPr>
            <a:spLocks noGrp="1"/>
          </p:cNvSpPr>
          <p:nvPr>
            <p:ph idx="1"/>
          </p:nvPr>
        </p:nvSpPr>
        <p:spPr>
          <a:xfrm>
            <a:off x="470645" y="2094807"/>
            <a:ext cx="8247888" cy="42253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1"/>
          </p:nvPr>
        </p:nvSpPr>
        <p:spPr/>
        <p:txBody>
          <a:bodyPr/>
          <a:lstStyle>
            <a:lvl1pPr>
              <a:defRPr sz="1200"/>
            </a:lvl1pPr>
          </a:lstStyle>
          <a:p>
            <a:pPr>
              <a:defRPr/>
            </a:pPr>
            <a:fld id="{8E0BD697-C650-4553-8269-3DAFA0DE6DB9}" type="slidenum">
              <a:rPr lang="en-US"/>
              <a:pPr>
                <a:defRPr/>
              </a:pPr>
              <a:t>‹#›</a:t>
            </a:fld>
            <a:endParaRPr lang="en-US">
              <a:latin typeface="Arial" charset="0"/>
            </a:endParaRPr>
          </a:p>
        </p:txBody>
      </p:sp>
      <p:sp>
        <p:nvSpPr>
          <p:cNvPr id="9" name="Text Placeholder 8"/>
          <p:cNvSpPr>
            <a:spLocks noGrp="1"/>
          </p:cNvSpPr>
          <p:nvPr>
            <p:ph type="body" sz="quarter" idx="12"/>
          </p:nvPr>
        </p:nvSpPr>
        <p:spPr>
          <a:xfrm>
            <a:off x="465888" y="1429674"/>
            <a:ext cx="8229600" cy="594360"/>
          </a:xfrm>
        </p:spPr>
        <p:txBody>
          <a:bodyPr/>
          <a:lstStyle>
            <a:lvl1pPr>
              <a:buNone/>
              <a:defRPr b="1"/>
            </a:lvl1pPr>
          </a:lstStyle>
          <a:p>
            <a:pPr lvl="0"/>
            <a:r>
              <a:rPr lang="en-US"/>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3A3F8A6-93DC-4A16-879C-40AC40BCA141}" type="datetimeFigureOut">
              <a:rPr lang="en-US">
                <a:solidFill>
                  <a:prstClr val="black">
                    <a:tint val="75000"/>
                  </a:prstClr>
                </a:solidFill>
              </a:rPr>
              <a:pPr>
                <a:defRPr/>
              </a:pPr>
              <a:t>2/11/2021</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510CFBC-0F4C-40F0-AACF-8E39E61B34A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237696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D8937A5-2D6D-4984-B37E-3A88E21E68B1}" type="datetimeFigureOut">
              <a:rPr lang="en-US">
                <a:solidFill>
                  <a:prstClr val="black">
                    <a:tint val="75000"/>
                  </a:prstClr>
                </a:solidFill>
              </a:rPr>
              <a:pPr>
                <a:defRPr/>
              </a:pPr>
              <a:t>2/11/2021</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984363C-7734-4C51-8A7D-60E08B1A428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903752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bg1"/>
                </a:solidFill>
              </a:defRPr>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22EDC70-175F-4380-8F2A-5D3B4B7DBF2A}" type="datetimeFigureOut">
              <a:rPr lang="en-US">
                <a:solidFill>
                  <a:prstClr val="black">
                    <a:tint val="75000"/>
                  </a:prstClr>
                </a:solidFill>
              </a:rPr>
              <a:pPr>
                <a:defRPr/>
              </a:pPr>
              <a:t>2/11/2021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FC1632F-9FB4-4C6B-9470-FC1AC268D1F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999936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5F3398F-3CE8-446F-B1D1-990E2E709416}" type="datetimeFigureOut">
              <a:rPr lang="en-US">
                <a:solidFill>
                  <a:prstClr val="black">
                    <a:tint val="75000"/>
                  </a:prstClr>
                </a:solidFill>
              </a:rPr>
              <a:pPr>
                <a:defRPr/>
              </a:pPr>
              <a:t>2/11/2021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A275D46-09FC-4A0B-B9AB-0CB83E75F79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620947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45E3C1A-F54B-44B0-B0C0-D4C4D935F24B}" type="datetimeFigureOut">
              <a:rPr lang="en-US">
                <a:solidFill>
                  <a:prstClr val="black">
                    <a:tint val="75000"/>
                  </a:prstClr>
                </a:solidFill>
              </a:rPr>
              <a:pPr>
                <a:defRPr/>
              </a:pPr>
              <a:t>2/11/2021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5CE1B5C-BA98-4006-8E0D-7F6433D9628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645349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chemeClr val="bg1"/>
                </a:solidFill>
              </a:defRPr>
            </a:lvl1pPr>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z="800">
                <a:solidFill>
                  <a:schemeClr val="bg1"/>
                </a:solidFill>
              </a:defRPr>
            </a:lvl1pPr>
          </a:lstStyle>
          <a:p>
            <a:pPr>
              <a:defRPr/>
            </a:pPr>
            <a:endParaRPr lang="en-US">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endParaRPr lang="en-US">
              <a:solidFill>
                <a:prstClr val="black">
                  <a:tint val="75000"/>
                </a:prstClr>
              </a:solidFill>
            </a:endParaRPr>
          </a:p>
        </p:txBody>
      </p:sp>
    </p:spTree>
    <p:extLst>
      <p:ext uri="{BB962C8B-B14F-4D97-AF65-F5344CB8AC3E}">
        <p14:creationId xmlns:p14="http://schemas.microsoft.com/office/powerpoint/2010/main" val="30630734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7" name="Table Placeholder 6"/>
          <p:cNvSpPr>
            <a:spLocks noGrp="1"/>
          </p:cNvSpPr>
          <p:nvPr>
            <p:ph type="tbl" sz="quarter" idx="13"/>
          </p:nvPr>
        </p:nvSpPr>
        <p:spPr>
          <a:xfrm>
            <a:off x="457200" y="1447800"/>
            <a:ext cx="8229600" cy="4572000"/>
          </a:xfrm>
        </p:spPr>
        <p:txBody>
          <a:bodyPr rtlCol="0">
            <a:normAutofit/>
          </a:bodyPr>
          <a:lstStyle>
            <a:lvl1pPr>
              <a:defRPr>
                <a:solidFill>
                  <a:schemeClr val="bg1"/>
                </a:solidFill>
              </a:defRPr>
            </a:lvl1pPr>
          </a:lstStyle>
          <a:p>
            <a:pPr lvl="0"/>
            <a:endParaRPr lang="en-US" noProof="0"/>
          </a:p>
        </p:txBody>
      </p:sp>
      <p:sp>
        <p:nvSpPr>
          <p:cNvPr id="4" name="Date Placeholder 3"/>
          <p:cNvSpPr>
            <a:spLocks noGrp="1"/>
          </p:cNvSpPr>
          <p:nvPr>
            <p:ph type="dt" sz="half" idx="14"/>
          </p:nvPr>
        </p:nvSpPr>
        <p:spPr/>
        <p:txBody>
          <a:bodyPr/>
          <a:lstStyle>
            <a:lvl1pPr>
              <a:defRPr/>
            </a:lvl1pPr>
          </a:lstStyle>
          <a:p>
            <a:pPr>
              <a:defRPr/>
            </a:pPr>
            <a:fld id="{04BBDCB0-419A-4447-89F9-618F9D9DC596}" type="datetimeFigureOut">
              <a:rPr lang="en-US">
                <a:solidFill>
                  <a:prstClr val="black">
                    <a:tint val="75000"/>
                  </a:prstClr>
                </a:solidFill>
              </a:rPr>
              <a:pPr>
                <a:defRPr/>
              </a:pPr>
              <a:t>2/11/2021</a:t>
            </a:fld>
            <a:endParaRPr lang="en-US">
              <a:solidFill>
                <a:prstClr val="black">
                  <a:tint val="75000"/>
                </a:prstClr>
              </a:solidFill>
            </a:endParaRPr>
          </a:p>
        </p:txBody>
      </p:sp>
      <p:sp>
        <p:nvSpPr>
          <p:cNvPr id="5" name="Footer Placeholder 4"/>
          <p:cNvSpPr>
            <a:spLocks noGrp="1"/>
          </p:cNvSpPr>
          <p:nvPr>
            <p:ph type="ftr" sz="quarter" idx="15"/>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6"/>
          </p:nvPr>
        </p:nvSpPr>
        <p:spPr/>
        <p:txBody>
          <a:bodyPr/>
          <a:lstStyle>
            <a:lvl1pPr>
              <a:defRPr/>
            </a:lvl1pPr>
          </a:lstStyle>
          <a:p>
            <a:pPr>
              <a:defRPr/>
            </a:pPr>
            <a:fld id="{9BC95D83-5B73-4DD8-A75C-C7B53DBD9A1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82867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528200"/>
            <a:ext cx="7772400" cy="979772"/>
          </a:xfrm>
        </p:spPr>
        <p:txBody>
          <a:bodyPr anchor="ctr"/>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3538463"/>
            <a:ext cx="7772400" cy="1016912"/>
          </a:xfrm>
        </p:spPr>
        <p:txBody>
          <a:bodyPr anchor="ctr"/>
          <a:lstStyle>
            <a:lvl1pPr marL="0" indent="0">
              <a:buNone/>
              <a:defRPr sz="25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5"/>
          <p:cNvSpPr>
            <a:spLocks noGrp="1"/>
          </p:cNvSpPr>
          <p:nvPr>
            <p:ph type="sldNum" sz="quarter" idx="11"/>
          </p:nvPr>
        </p:nvSpPr>
        <p:spPr/>
        <p:txBody>
          <a:bodyPr/>
          <a:lstStyle>
            <a:lvl1pPr>
              <a:defRPr/>
            </a:lvl1pPr>
          </a:lstStyle>
          <a:p>
            <a:pPr>
              <a:defRPr/>
            </a:pPr>
            <a:fld id="{9DD1CFFA-8140-44CC-A40B-DFAEF2E958E3}" type="slidenum">
              <a:rPr lang="en-US"/>
              <a:pPr>
                <a:defRPr/>
              </a:pPr>
              <a:t>‹#›</a:t>
            </a:fld>
            <a:endParaRPr lang="en-US" sz="1400">
              <a:latin typeface="Arial"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779929"/>
            <a:ext cx="7772400" cy="524436"/>
          </a:xfrm>
        </p:spPr>
        <p:txBody>
          <a:bodyPr/>
          <a:lstStyle/>
          <a:p>
            <a:r>
              <a:rPr lang="en-US"/>
              <a:t>Click to edit Master title style</a:t>
            </a:r>
          </a:p>
        </p:txBody>
      </p:sp>
      <p:sp>
        <p:nvSpPr>
          <p:cNvPr id="3" name="Content Placeholder 2"/>
          <p:cNvSpPr>
            <a:spLocks noGrp="1"/>
          </p:cNvSpPr>
          <p:nvPr>
            <p:ph sz="half" idx="1"/>
          </p:nvPr>
        </p:nvSpPr>
        <p:spPr>
          <a:xfrm>
            <a:off x="685800" y="1385047"/>
            <a:ext cx="3810000" cy="4921623"/>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85047"/>
            <a:ext cx="3810000" cy="4921624"/>
          </a:xfrm>
        </p:spPr>
        <p:txBody>
          <a:bodyPr/>
          <a:lstStyle>
            <a:lvl1pPr>
              <a:defRPr sz="2500"/>
            </a:lvl1pPr>
            <a:lvl2pPr>
              <a:defRPr sz="2300"/>
            </a:lvl2pPr>
            <a:lvl3pPr>
              <a:defRPr sz="2100"/>
            </a:lvl3pPr>
            <a:lvl4pPr>
              <a:defRPr sz="19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6"/>
          <p:cNvSpPr>
            <a:spLocks noGrp="1"/>
          </p:cNvSpPr>
          <p:nvPr>
            <p:ph type="sldNum" sz="quarter" idx="11"/>
          </p:nvPr>
        </p:nvSpPr>
        <p:spPr/>
        <p:txBody>
          <a:bodyPr/>
          <a:lstStyle>
            <a:lvl1pPr>
              <a:defRPr/>
            </a:lvl1pPr>
          </a:lstStyle>
          <a:p>
            <a:pPr>
              <a:defRPr/>
            </a:pPr>
            <a:fld id="{7F7BBE67-B3D0-4F17-AB43-0FFFF70BD775}" type="slidenum">
              <a:rPr lang="en-US"/>
              <a:pPr>
                <a:defRPr/>
              </a:pPr>
              <a:t>‹#›</a:t>
            </a:fld>
            <a:endParaRPr lang="en-US" sz="1400">
              <a:latin typeface="Arial"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Subtitle with Two-Tex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a:defRPr/>
            </a:pPr>
            <a:fld id="{A4624807-03D1-4D82-87D2-E5151F74A2DA}" type="slidenum">
              <a:rPr lang="en-US" smtClean="0"/>
              <a:pPr>
                <a:defRPr/>
              </a:pPr>
              <a:t>‹#›</a:t>
            </a:fld>
            <a:endParaRPr lang="en-US"/>
          </a:p>
        </p:txBody>
      </p:sp>
      <p:sp>
        <p:nvSpPr>
          <p:cNvPr id="5" name="Text Placeholder 4"/>
          <p:cNvSpPr>
            <a:spLocks noGrp="1"/>
          </p:cNvSpPr>
          <p:nvPr>
            <p:ph type="body" sz="quarter" idx="11"/>
          </p:nvPr>
        </p:nvSpPr>
        <p:spPr>
          <a:xfrm>
            <a:off x="479425" y="1437371"/>
            <a:ext cx="8229600" cy="607560"/>
          </a:xfrm>
        </p:spPr>
        <p:txBody>
          <a:bodyPr/>
          <a:lstStyle/>
          <a:p>
            <a:pPr lvl="0"/>
            <a:r>
              <a:rPr lang="en-US"/>
              <a:t>Click to edit Master text styles</a:t>
            </a:r>
          </a:p>
        </p:txBody>
      </p:sp>
      <p:sp>
        <p:nvSpPr>
          <p:cNvPr id="6" name="Content Placeholder 3"/>
          <p:cNvSpPr>
            <a:spLocks noGrp="1"/>
          </p:cNvSpPr>
          <p:nvPr>
            <p:ph sz="half" idx="2" hasCustomPrompt="1"/>
          </p:nvPr>
        </p:nvSpPr>
        <p:spPr>
          <a:xfrm>
            <a:off x="457200" y="2104176"/>
            <a:ext cx="4040188" cy="4165995"/>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a:t>Second level</a:t>
            </a:r>
          </a:p>
          <a:p>
            <a:pPr lvl="2"/>
            <a:r>
              <a:rPr lang="en-US"/>
              <a:t>Third level</a:t>
            </a:r>
          </a:p>
          <a:p>
            <a:pPr lvl="3"/>
            <a:r>
              <a:rPr lang="en-US"/>
              <a:t>Fourth level</a:t>
            </a:r>
          </a:p>
          <a:p>
            <a:pPr lvl="4"/>
            <a:r>
              <a:rPr lang="en-US"/>
              <a:t>Fifth level</a:t>
            </a:r>
          </a:p>
        </p:txBody>
      </p:sp>
      <p:sp>
        <p:nvSpPr>
          <p:cNvPr id="7" name="Content Placeholder 3"/>
          <p:cNvSpPr>
            <a:spLocks noGrp="1"/>
          </p:cNvSpPr>
          <p:nvPr>
            <p:ph sz="half" idx="12" hasCustomPrompt="1"/>
          </p:nvPr>
        </p:nvSpPr>
        <p:spPr>
          <a:xfrm>
            <a:off x="4673600" y="2111433"/>
            <a:ext cx="4040188" cy="4165995"/>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9929"/>
            <a:ext cx="8229600" cy="47064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37374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097741"/>
            <a:ext cx="4040188" cy="4208930"/>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37374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097741"/>
            <a:ext cx="4041775" cy="4208929"/>
          </a:xfrm>
        </p:spPr>
        <p:txBody>
          <a:bodyPr/>
          <a:lstStyle>
            <a:lvl1pPr>
              <a:defRPr sz="2500"/>
            </a:lvl1pPr>
            <a:lvl2pPr>
              <a:defRPr sz="2300"/>
            </a:lvl2pPr>
            <a:lvl3pPr>
              <a:defRPr sz="2100"/>
            </a:lvl3pPr>
            <a:lvl4pPr>
              <a:defRPr sz="19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8"/>
          <p:cNvSpPr>
            <a:spLocks noGrp="1"/>
          </p:cNvSpPr>
          <p:nvPr>
            <p:ph type="sldNum" sz="quarter" idx="11"/>
          </p:nvPr>
        </p:nvSpPr>
        <p:spPr/>
        <p:txBody>
          <a:bodyPr/>
          <a:lstStyle>
            <a:lvl1pPr>
              <a:defRPr/>
            </a:lvl1pPr>
          </a:lstStyle>
          <a:p>
            <a:pPr>
              <a:defRPr/>
            </a:pPr>
            <a:fld id="{F82C9170-F4A7-4869-98A2-C5C61E4B3278}" type="slidenum">
              <a:rPr lang="en-US"/>
              <a:pPr>
                <a:defRPr/>
              </a:pPr>
              <a:t>‹#›</a:t>
            </a:fld>
            <a:endParaRPr lang="en-US" sz="1400">
              <a:latin typeface="Arial"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70646" y="793376"/>
            <a:ext cx="8229600" cy="603504"/>
          </a:xfrm>
        </p:spPr>
        <p:txBody>
          <a:bodyPr/>
          <a:lstStyle/>
          <a:p>
            <a:r>
              <a:rPr lang="en-US"/>
              <a:t>Click to edit Master title style</a:t>
            </a:r>
          </a:p>
        </p:txBody>
      </p:sp>
      <p:sp>
        <p:nvSpPr>
          <p:cNvPr id="4" name="Slide Number Placeholder 4"/>
          <p:cNvSpPr>
            <a:spLocks noGrp="1"/>
          </p:cNvSpPr>
          <p:nvPr>
            <p:ph type="sldNum" sz="quarter" idx="11"/>
          </p:nvPr>
        </p:nvSpPr>
        <p:spPr/>
        <p:txBody>
          <a:bodyPr/>
          <a:lstStyle>
            <a:lvl1pPr>
              <a:defRPr/>
            </a:lvl1pPr>
          </a:lstStyle>
          <a:p>
            <a:pPr>
              <a:defRPr/>
            </a:pPr>
            <a:fld id="{F6CEB9F7-E20C-4A9F-A27B-04456B6CAFA0}" type="slidenum">
              <a:rPr lang="en-US"/>
              <a:pPr>
                <a:defRPr/>
              </a:pPr>
              <a:t>‹#›</a:t>
            </a:fld>
            <a:endParaRPr lang="en-US" sz="1400">
              <a:latin typeface="Arial"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o Title Content Only">
    <p:spTree>
      <p:nvGrpSpPr>
        <p:cNvPr id="1" name=""/>
        <p:cNvGrpSpPr/>
        <p:nvPr/>
      </p:nvGrpSpPr>
      <p:grpSpPr>
        <a:xfrm>
          <a:off x="0" y="0"/>
          <a:ext cx="0" cy="0"/>
          <a:chOff x="0" y="0"/>
          <a:chExt cx="0" cy="0"/>
        </a:xfrm>
      </p:grpSpPr>
      <p:sp>
        <p:nvSpPr>
          <p:cNvPr id="3" name="Slide Number Placeholder 3"/>
          <p:cNvSpPr>
            <a:spLocks noGrp="1"/>
          </p:cNvSpPr>
          <p:nvPr>
            <p:ph type="sldNum" sz="quarter" idx="11"/>
          </p:nvPr>
        </p:nvSpPr>
        <p:spPr/>
        <p:txBody>
          <a:bodyPr/>
          <a:lstStyle>
            <a:lvl1pPr>
              <a:defRPr/>
            </a:lvl1pPr>
          </a:lstStyle>
          <a:p>
            <a:pPr>
              <a:defRPr/>
            </a:pPr>
            <a:fld id="{13F58E50-2BAF-4EEB-9A5B-318E6BB72840}" type="slidenum">
              <a:rPr lang="en-US"/>
              <a:pPr>
                <a:defRPr/>
              </a:pPr>
              <a:t>‹#›</a:t>
            </a:fld>
            <a:endParaRPr lang="en-US" sz="1400">
              <a:latin typeface="Arial" charset="0"/>
            </a:endParaRPr>
          </a:p>
        </p:txBody>
      </p:sp>
      <p:sp>
        <p:nvSpPr>
          <p:cNvPr id="5" name="Text Placeholder 4"/>
          <p:cNvSpPr>
            <a:spLocks noGrp="1"/>
          </p:cNvSpPr>
          <p:nvPr>
            <p:ph type="body" sz="quarter" idx="12"/>
          </p:nvPr>
        </p:nvSpPr>
        <p:spPr>
          <a:xfrm>
            <a:off x="881063" y="980902"/>
            <a:ext cx="7348537" cy="51706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SW-Powerpt-3"/>
          <p:cNvPicPr>
            <a:picLocks noChangeAspect="1" noChangeArrowheads="1"/>
          </p:cNvPicPr>
          <p:nvPr/>
        </p:nvPicPr>
        <p:blipFill>
          <a:blip r:embed="rId15" cstate="print"/>
          <a:srcRect/>
          <a:stretch>
            <a:fillRect/>
          </a:stretch>
        </p:blipFill>
        <p:spPr bwMode="auto">
          <a:xfrm>
            <a:off x="0" y="0"/>
            <a:ext cx="9144000"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470646" y="780210"/>
            <a:ext cx="8229601" cy="604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70647" y="1438834"/>
            <a:ext cx="8243047" cy="48812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270" name="Rectangle 6"/>
          <p:cNvSpPr>
            <a:spLocks noGrp="1" noChangeArrowheads="1"/>
          </p:cNvSpPr>
          <p:nvPr>
            <p:ph type="sldNum" sz="quarter" idx="4"/>
          </p:nvPr>
        </p:nvSpPr>
        <p:spPr bwMode="auto">
          <a:xfrm>
            <a:off x="8126412" y="6615952"/>
            <a:ext cx="1017588" cy="1882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ea typeface="+mn-ea"/>
              </a:defRPr>
            </a:lvl1pPr>
          </a:lstStyle>
          <a:p>
            <a:pPr>
              <a:defRPr/>
            </a:pPr>
            <a:fld id="{A4624807-03D1-4D82-87D2-E5151F74A2DA}" type="slidenum">
              <a:rPr lang="en-US" smtClean="0"/>
              <a:pPr>
                <a:defRPr/>
              </a:pPr>
              <a:t>‹#›</a:t>
            </a:fld>
            <a:endParaRPr lang="en-US"/>
          </a:p>
        </p:txBody>
      </p:sp>
      <p:sp>
        <p:nvSpPr>
          <p:cNvPr id="13" name="TextBox 12"/>
          <p:cNvSpPr txBox="1"/>
          <p:nvPr/>
        </p:nvSpPr>
        <p:spPr>
          <a:xfrm>
            <a:off x="4136389" y="6343650"/>
            <a:ext cx="4989513" cy="215444"/>
          </a:xfrm>
          <a:prstGeom prst="rect">
            <a:avLst/>
          </a:prstGeom>
          <a:solidFill>
            <a:srgbClr val="91A3BB"/>
          </a:solidFill>
          <a:ln>
            <a:solidFill>
              <a:schemeClr val="tx1"/>
            </a:solidFill>
          </a:ln>
        </p:spPr>
        <p:txBody>
          <a:bodyPr>
            <a:spAutoFit/>
          </a:bodyPr>
          <a:lstStyle/>
          <a:p>
            <a:pPr algn="r">
              <a:defRPr/>
            </a:pPr>
            <a:r>
              <a:rPr lang="en-US" sz="800" kern="1200" dirty="0">
                <a:solidFill>
                  <a:schemeClr val="tx1"/>
                </a:solidFill>
                <a:effectLst/>
                <a:latin typeface="+mj-lt"/>
                <a:ea typeface="ＭＳ Ｐゴシック" pitchFamily="16" charset="-128"/>
                <a:cs typeface="+mn-cs"/>
              </a:rPr>
              <a:t>203 </a:t>
            </a:r>
            <a:r>
              <a:rPr lang="en-US" sz="800" kern="1200" baseline="0" dirty="0">
                <a:solidFill>
                  <a:schemeClr val="tx1"/>
                </a:solidFill>
                <a:effectLst/>
                <a:latin typeface="+mj-lt"/>
                <a:ea typeface="ＭＳ Ｐゴシック" pitchFamily="16" charset="-128"/>
                <a:cs typeface="+mn-cs"/>
              </a:rPr>
              <a:t>Remote</a:t>
            </a:r>
            <a:r>
              <a:rPr lang="en-US" sz="800" kern="1200" dirty="0">
                <a:solidFill>
                  <a:schemeClr val="tx1"/>
                </a:solidFill>
                <a:effectLst/>
                <a:latin typeface="+mj-lt"/>
                <a:ea typeface="ＭＳ Ｐゴシック" pitchFamily="16" charset="-128"/>
                <a:cs typeface="+mn-cs"/>
              </a:rPr>
              <a:t>: Sexuality of Children: Healthy Sexual Behaviors and Behaviors</a:t>
            </a:r>
            <a:r>
              <a:rPr lang="en-US" sz="800" kern="1200" baseline="0" dirty="0">
                <a:solidFill>
                  <a:schemeClr val="tx1"/>
                </a:solidFill>
                <a:effectLst/>
                <a:latin typeface="+mj-lt"/>
                <a:ea typeface="ＭＳ Ｐゴシック" pitchFamily="16" charset="-128"/>
                <a:cs typeface="+mn-cs"/>
              </a:rPr>
              <a:t> Which Cause Concern</a:t>
            </a:r>
            <a:endParaRPr lang="en-US" sz="800" baseline="0" dirty="0">
              <a:latin typeface="+mj-lt"/>
            </a:endParaRPr>
          </a:p>
        </p:txBody>
      </p:sp>
      <p:grpSp>
        <p:nvGrpSpPr>
          <p:cNvPr id="14" name="Group 17"/>
          <p:cNvGrpSpPr>
            <a:grpSpLocks/>
          </p:cNvGrpSpPr>
          <p:nvPr/>
        </p:nvGrpSpPr>
        <p:grpSpPr bwMode="auto">
          <a:xfrm>
            <a:off x="14288" y="6343650"/>
            <a:ext cx="4024312" cy="246063"/>
            <a:chOff x="14514" y="6343702"/>
            <a:chExt cx="4023360" cy="246221"/>
          </a:xfrm>
        </p:grpSpPr>
        <p:sp>
          <p:nvSpPr>
            <p:cNvPr id="15" name="TextBox 14"/>
            <p:cNvSpPr txBox="1"/>
            <p:nvPr userDrawn="1"/>
          </p:nvSpPr>
          <p:spPr>
            <a:xfrm>
              <a:off x="14514" y="6343702"/>
              <a:ext cx="4023360" cy="246221"/>
            </a:xfrm>
            <a:prstGeom prst="rect">
              <a:avLst/>
            </a:prstGeom>
            <a:solidFill>
              <a:srgbClr val="91A3BB"/>
            </a:solidFill>
            <a:ln w="6350">
              <a:solidFill>
                <a:schemeClr val="tx1"/>
              </a:solidFill>
            </a:ln>
          </p:spPr>
          <p:txBody>
            <a:bodyPr>
              <a:spAutoFit/>
            </a:bodyPr>
            <a:lstStyle/>
            <a:p>
              <a:pPr eaLnBrk="0" hangingPunct="0">
                <a:defRPr/>
              </a:pPr>
              <a:r>
                <a:rPr lang="en-US" sz="1000">
                  <a:latin typeface="Georgia" pitchFamily="18" charset="0"/>
                  <a:ea typeface="ＭＳ Ｐゴシック" pitchFamily="16" charset="-128"/>
                  <a:cs typeface="+mn-cs"/>
                </a:rPr>
                <a:t>The Pennsylvania Child Welfare Resource</a:t>
              </a:r>
              <a:r>
                <a:rPr lang="en-US" sz="1000" baseline="0">
                  <a:latin typeface="Georgia" pitchFamily="18" charset="0"/>
                  <a:ea typeface="ＭＳ Ｐゴシック" pitchFamily="16" charset="-128"/>
                  <a:cs typeface="+mn-cs"/>
                </a:rPr>
                <a:t> Center</a:t>
              </a:r>
              <a:endParaRPr lang="en-US" sz="1000">
                <a:latin typeface="Georgia" pitchFamily="18" charset="0"/>
                <a:ea typeface="ＭＳ Ｐゴシック" pitchFamily="16" charset="-128"/>
                <a:cs typeface="+mn-cs"/>
              </a:endParaRPr>
            </a:p>
          </p:txBody>
        </p:sp>
        <p:cxnSp>
          <p:nvCxnSpPr>
            <p:cNvPr id="16" name="Straight Connector 15"/>
            <p:cNvCxnSpPr/>
            <p:nvPr userDrawn="1"/>
          </p:nvCxnSpPr>
          <p:spPr>
            <a:xfrm>
              <a:off x="95457" y="6554976"/>
              <a:ext cx="2845715" cy="4765"/>
            </a:xfrm>
            <a:prstGeom prst="line">
              <a:avLst/>
            </a:prstGeom>
            <a:ln w="9525">
              <a:solidFill>
                <a:srgbClr val="E5D199"/>
              </a:solidFill>
            </a:ln>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843" r:id="rId1"/>
    <p:sldLayoutId id="2147483835" r:id="rId2"/>
    <p:sldLayoutId id="2147483846" r:id="rId3"/>
    <p:sldLayoutId id="2147483845" r:id="rId4"/>
    <p:sldLayoutId id="2147483837" r:id="rId5"/>
    <p:sldLayoutId id="2147483847" r:id="rId6"/>
    <p:sldLayoutId id="2147483838" r:id="rId7"/>
    <p:sldLayoutId id="2147483839" r:id="rId8"/>
    <p:sldLayoutId id="2147483848" r:id="rId9"/>
    <p:sldLayoutId id="2147483840" r:id="rId10"/>
    <p:sldLayoutId id="2147483841" r:id="rId11"/>
    <p:sldLayoutId id="2147483842" r:id="rId12"/>
    <p:sldLayoutId id="2147483849" r:id="rId13"/>
  </p:sldLayoutIdLst>
  <p:hf hdr="0" ftr="0" dt="0"/>
  <p:txStyles>
    <p:titleStyle>
      <a:lvl1pPr algn="l" rtl="0" eaLnBrk="1" fontAlgn="base" hangingPunct="1">
        <a:spcBef>
          <a:spcPct val="0"/>
        </a:spcBef>
        <a:spcAft>
          <a:spcPct val="0"/>
        </a:spcAft>
        <a:defRPr sz="2700" b="1">
          <a:solidFill>
            <a:srgbClr val="948151"/>
          </a:solidFill>
          <a:latin typeface="+mj-lt"/>
          <a:ea typeface="+mj-ea"/>
          <a:cs typeface="+mj-cs"/>
        </a:defRPr>
      </a:lvl1pPr>
      <a:lvl2pPr algn="l" rtl="0" eaLnBrk="1" fontAlgn="base" hangingPunct="1">
        <a:spcBef>
          <a:spcPct val="0"/>
        </a:spcBef>
        <a:spcAft>
          <a:spcPct val="0"/>
        </a:spcAft>
        <a:defRPr sz="3000" b="1">
          <a:solidFill>
            <a:srgbClr val="948151"/>
          </a:solidFill>
          <a:latin typeface="Georgia" pitchFamily="16" charset="0"/>
          <a:ea typeface="Osaka" pitchFamily="16" charset="-128"/>
        </a:defRPr>
      </a:lvl2pPr>
      <a:lvl3pPr algn="l" rtl="0" eaLnBrk="1" fontAlgn="base" hangingPunct="1">
        <a:spcBef>
          <a:spcPct val="0"/>
        </a:spcBef>
        <a:spcAft>
          <a:spcPct val="0"/>
        </a:spcAft>
        <a:defRPr sz="3000" b="1">
          <a:solidFill>
            <a:srgbClr val="948151"/>
          </a:solidFill>
          <a:latin typeface="Georgia" pitchFamily="16" charset="0"/>
          <a:ea typeface="Osaka" pitchFamily="16" charset="-128"/>
        </a:defRPr>
      </a:lvl3pPr>
      <a:lvl4pPr algn="l" rtl="0" eaLnBrk="1" fontAlgn="base" hangingPunct="1">
        <a:spcBef>
          <a:spcPct val="0"/>
        </a:spcBef>
        <a:spcAft>
          <a:spcPct val="0"/>
        </a:spcAft>
        <a:defRPr sz="3000" b="1">
          <a:solidFill>
            <a:srgbClr val="948151"/>
          </a:solidFill>
          <a:latin typeface="Georgia" pitchFamily="16" charset="0"/>
          <a:ea typeface="Osaka" pitchFamily="16" charset="-128"/>
        </a:defRPr>
      </a:lvl4pPr>
      <a:lvl5pPr algn="l" rtl="0" eaLnBrk="1" fontAlgn="base" hangingPunct="1">
        <a:spcBef>
          <a:spcPct val="0"/>
        </a:spcBef>
        <a:spcAft>
          <a:spcPct val="0"/>
        </a:spcAft>
        <a:defRPr sz="3000" b="1">
          <a:solidFill>
            <a:srgbClr val="948151"/>
          </a:solidFill>
          <a:latin typeface="Georgia" pitchFamily="16" charset="0"/>
          <a:ea typeface="Osaka" pitchFamily="16" charset="-128"/>
        </a:defRPr>
      </a:lvl5pPr>
      <a:lvl6pPr marL="457200" algn="l" rtl="0" eaLnBrk="1" fontAlgn="base" hangingPunct="1">
        <a:spcBef>
          <a:spcPct val="0"/>
        </a:spcBef>
        <a:spcAft>
          <a:spcPct val="0"/>
        </a:spcAft>
        <a:defRPr sz="3600" b="1">
          <a:solidFill>
            <a:srgbClr val="948151"/>
          </a:solidFill>
          <a:latin typeface="Georgia" pitchFamily="16" charset="0"/>
          <a:ea typeface="Osaka" pitchFamily="16" charset="-128"/>
        </a:defRPr>
      </a:lvl6pPr>
      <a:lvl7pPr marL="914400" algn="l" rtl="0" eaLnBrk="1" fontAlgn="base" hangingPunct="1">
        <a:spcBef>
          <a:spcPct val="0"/>
        </a:spcBef>
        <a:spcAft>
          <a:spcPct val="0"/>
        </a:spcAft>
        <a:defRPr sz="3600" b="1">
          <a:solidFill>
            <a:srgbClr val="948151"/>
          </a:solidFill>
          <a:latin typeface="Georgia" pitchFamily="16" charset="0"/>
          <a:ea typeface="Osaka" pitchFamily="16" charset="-128"/>
        </a:defRPr>
      </a:lvl7pPr>
      <a:lvl8pPr marL="1371600" algn="l" rtl="0" eaLnBrk="1" fontAlgn="base" hangingPunct="1">
        <a:spcBef>
          <a:spcPct val="0"/>
        </a:spcBef>
        <a:spcAft>
          <a:spcPct val="0"/>
        </a:spcAft>
        <a:defRPr sz="3600" b="1">
          <a:solidFill>
            <a:srgbClr val="948151"/>
          </a:solidFill>
          <a:latin typeface="Georgia" pitchFamily="16" charset="0"/>
          <a:ea typeface="Osaka" pitchFamily="16" charset="-128"/>
        </a:defRPr>
      </a:lvl8pPr>
      <a:lvl9pPr marL="1828800" algn="l" rtl="0" eaLnBrk="1" fontAlgn="base" hangingPunct="1">
        <a:spcBef>
          <a:spcPct val="0"/>
        </a:spcBef>
        <a:spcAft>
          <a:spcPct val="0"/>
        </a:spcAft>
        <a:defRPr sz="3600" b="1">
          <a:solidFill>
            <a:srgbClr val="948151"/>
          </a:solidFill>
          <a:latin typeface="Georgia" pitchFamily="16" charset="0"/>
          <a:ea typeface="Osaka" pitchFamily="16" charset="-128"/>
        </a:defRPr>
      </a:lvl9pPr>
    </p:titleStyle>
    <p:bodyStyle>
      <a:lvl1pPr marL="342900" indent="-342900" algn="l" rtl="0" eaLnBrk="1" fontAlgn="base" hangingPunct="1">
        <a:spcBef>
          <a:spcPct val="20000"/>
        </a:spcBef>
        <a:spcAft>
          <a:spcPct val="0"/>
        </a:spcAft>
        <a:buChar char="•"/>
        <a:defRPr sz="25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300">
          <a:solidFill>
            <a:schemeClr val="tx1"/>
          </a:solidFill>
          <a:latin typeface="+mn-lt"/>
          <a:ea typeface="+mn-ea"/>
        </a:defRPr>
      </a:lvl2pPr>
      <a:lvl3pPr marL="1143000" indent="-228600" algn="l" rtl="0" eaLnBrk="1" fontAlgn="base" hangingPunct="1">
        <a:spcBef>
          <a:spcPct val="20000"/>
        </a:spcBef>
        <a:spcAft>
          <a:spcPct val="0"/>
        </a:spcAft>
        <a:buChar char="•"/>
        <a:defRPr sz="2100">
          <a:solidFill>
            <a:schemeClr val="tx1"/>
          </a:solidFill>
          <a:latin typeface="+mn-lt"/>
          <a:ea typeface="+mn-ea"/>
        </a:defRPr>
      </a:lvl3pPr>
      <a:lvl4pPr marL="1600200" indent="-228600" algn="l" rtl="0" eaLnBrk="1" fontAlgn="base" hangingPunct="1">
        <a:spcBef>
          <a:spcPct val="20000"/>
        </a:spcBef>
        <a:spcAft>
          <a:spcPct val="0"/>
        </a:spcAft>
        <a:buChar char="–"/>
        <a:defRPr sz="1900">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55A7B5-E1AF-47AB-8986-48565CB33E8F}" type="datetime1">
              <a:rPr lang="en-US" smtClean="0"/>
              <a:pPr/>
              <a:t>2/11/2021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8" name="Rectangle 6"/>
          <p:cNvSpPr>
            <a:spLocks noGrp="1" noChangeArrowheads="1"/>
          </p:cNvSpPr>
          <p:nvPr>
            <p:ph type="sldNum" sz="quarter" idx="4"/>
          </p:nvPr>
        </p:nvSpPr>
        <p:spPr bwMode="auto">
          <a:xfrm>
            <a:off x="8126412" y="6615952"/>
            <a:ext cx="1017588" cy="1882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Georgia" panose="02040502050405020303" pitchFamily="18" charset="0"/>
                <a:ea typeface="+mn-ea"/>
              </a:defRPr>
            </a:lvl1pPr>
          </a:lstStyle>
          <a:p>
            <a:pPr>
              <a:defRPr/>
            </a:pPr>
            <a:fld id="{A4624807-03D1-4D82-87D2-E5151F74A2DA}" type="slidenum">
              <a:rPr lang="en-US" smtClean="0"/>
              <a:pPr>
                <a:defRPr/>
              </a:pPr>
              <a:t>‹#›</a:t>
            </a:fld>
            <a:endParaRPr lang="en-US"/>
          </a:p>
        </p:txBody>
      </p:sp>
    </p:spTree>
    <p:extLst>
      <p:ext uri="{BB962C8B-B14F-4D97-AF65-F5344CB8AC3E}">
        <p14:creationId xmlns:p14="http://schemas.microsoft.com/office/powerpoint/2010/main" val="4203468452"/>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2F56FB"/>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eaLnBrk="1" hangingPunct="1">
              <a:defRPr/>
            </a:pPr>
            <a:fld id="{D2046E5D-4AFD-4227-9850-A00864A3F662}" type="datetimeFigureOut">
              <a:rPr lang="en-US">
                <a:solidFill>
                  <a:prstClr val="black">
                    <a:tint val="75000"/>
                  </a:prstClr>
                </a:solidFill>
                <a:ea typeface="+mn-ea"/>
              </a:rPr>
              <a:pPr eaLnBrk="1" hangingPunct="1">
                <a:defRPr/>
              </a:pPr>
              <a:t>2/11/2021</a:t>
            </a:fld>
            <a:endParaRPr lang="en-US">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eaLnBrk="1" hangingPunct="1">
              <a:defRPr/>
            </a:pPr>
            <a:endParaRPr lang="en-US">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eaLnBrk="1" hangingPunct="1">
              <a:defRPr/>
            </a:pPr>
            <a:fld id="{CC0AEFD5-6136-4734-85AA-BA5A9B299A38}" type="slidenum">
              <a:rPr lang="en-US">
                <a:solidFill>
                  <a:prstClr val="black">
                    <a:tint val="75000"/>
                  </a:prstClr>
                </a:solidFill>
                <a:ea typeface="+mn-ea"/>
              </a:rPr>
              <a:pPr eaLnBrk="1" hangingPunct="1">
                <a:defRPr/>
              </a:pPr>
              <a:t>‹#›</a:t>
            </a:fld>
            <a:endParaRPr lang="en-US">
              <a:solidFill>
                <a:prstClr val="black">
                  <a:tint val="75000"/>
                </a:prstClr>
              </a:solidFill>
              <a:ea typeface="+mn-ea"/>
            </a:endParaRPr>
          </a:p>
        </p:txBody>
      </p:sp>
    </p:spTree>
    <p:extLst>
      <p:ext uri="{BB962C8B-B14F-4D97-AF65-F5344CB8AC3E}">
        <p14:creationId xmlns:p14="http://schemas.microsoft.com/office/powerpoint/2010/main" val="300950497"/>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Lst>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04800" y="1264022"/>
            <a:ext cx="8435009" cy="1356090"/>
          </a:xfrm>
        </p:spPr>
        <p:txBody>
          <a:bodyPr/>
          <a:lstStyle/>
          <a:p>
            <a:r>
              <a:rPr lang="en-US" i="1"/>
              <a:t>203 Remote: Sexuality of Children: </a:t>
            </a:r>
            <a:br>
              <a:rPr lang="en-US" i="1" dirty="0"/>
            </a:br>
            <a:r>
              <a:rPr lang="en-US" i="1" dirty="0"/>
              <a:t>Healthy Sexual Behaviors and  Behaviors Which Cause Concern: Remote</a:t>
            </a:r>
            <a:endParaRPr lang="en-US" dirty="0"/>
          </a:p>
        </p:txBody>
      </p:sp>
      <p:sp>
        <p:nvSpPr>
          <p:cNvPr id="5" name="Text Placeholder 4"/>
          <p:cNvSpPr>
            <a:spLocks noGrp="1"/>
          </p:cNvSpPr>
          <p:nvPr>
            <p:ph type="body" sz="quarter" idx="11"/>
          </p:nvPr>
        </p:nvSpPr>
        <p:spPr>
          <a:xfrm>
            <a:off x="651652" y="2707354"/>
            <a:ext cx="8531352" cy="304800"/>
          </a:xfrm>
        </p:spPr>
        <p:txBody>
          <a:bodyPr/>
          <a:lstStyle/>
          <a:p>
            <a:pPr lvl="0"/>
            <a:r>
              <a:rPr lang="en-US"/>
              <a:t>Child Sexual Abuse Series</a:t>
            </a:r>
          </a:p>
          <a:p>
            <a:endParaRPr lang="en-US"/>
          </a:p>
        </p:txBody>
      </p:sp>
    </p:spTree>
    <p:extLst>
      <p:ext uri="{BB962C8B-B14F-4D97-AF65-F5344CB8AC3E}">
        <p14:creationId xmlns:p14="http://schemas.microsoft.com/office/powerpoint/2010/main" val="2793281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966802"/>
            <a:ext cx="8229600" cy="591671"/>
          </a:xfrm>
        </p:spPr>
        <p:txBody>
          <a:bodyPr/>
          <a:lstStyle/>
          <a:p>
            <a:r>
              <a:rPr lang="en-US" sz="3600"/>
              <a:t>Thought 4</a:t>
            </a:r>
          </a:p>
        </p:txBody>
      </p:sp>
      <p:sp>
        <p:nvSpPr>
          <p:cNvPr id="3" name="Content Placeholder 2"/>
          <p:cNvSpPr>
            <a:spLocks noGrp="1"/>
          </p:cNvSpPr>
          <p:nvPr>
            <p:ph idx="1"/>
          </p:nvPr>
        </p:nvSpPr>
        <p:spPr/>
        <p:txBody>
          <a:bodyPr/>
          <a:lstStyle/>
          <a:p>
            <a:pPr marL="0" indent="0">
              <a:buNone/>
            </a:pPr>
            <a:endParaRPr lang="en-US" sz="4000"/>
          </a:p>
          <a:p>
            <a:pPr marL="0" indent="0">
              <a:buNone/>
            </a:pPr>
            <a:r>
              <a:rPr lang="en-US" sz="4000"/>
              <a:t>Adults should not be naked in front of their children.</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10</a:t>
            </a:fld>
            <a:endParaRPr lang="en-US">
              <a:latin typeface="Arial" charset="0"/>
            </a:endParaRPr>
          </a:p>
        </p:txBody>
      </p:sp>
    </p:spTree>
    <p:extLst>
      <p:ext uri="{BB962C8B-B14F-4D97-AF65-F5344CB8AC3E}">
        <p14:creationId xmlns:p14="http://schemas.microsoft.com/office/powerpoint/2010/main" val="3908475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966802"/>
            <a:ext cx="8229600" cy="591671"/>
          </a:xfrm>
        </p:spPr>
        <p:txBody>
          <a:bodyPr/>
          <a:lstStyle/>
          <a:p>
            <a:r>
              <a:rPr lang="en-US" sz="3600"/>
              <a:t>Thought 5</a:t>
            </a:r>
          </a:p>
        </p:txBody>
      </p:sp>
      <p:sp>
        <p:nvSpPr>
          <p:cNvPr id="3" name="Content Placeholder 2"/>
          <p:cNvSpPr>
            <a:spLocks noGrp="1"/>
          </p:cNvSpPr>
          <p:nvPr>
            <p:ph idx="1"/>
          </p:nvPr>
        </p:nvSpPr>
        <p:spPr/>
        <p:txBody>
          <a:bodyPr/>
          <a:lstStyle/>
          <a:p>
            <a:pPr marL="0" indent="0">
              <a:buNone/>
            </a:pPr>
            <a:endParaRPr lang="en-US" sz="4000"/>
          </a:p>
          <a:p>
            <a:pPr marL="0" indent="0">
              <a:buNone/>
            </a:pPr>
            <a:r>
              <a:rPr lang="en-US" sz="4000"/>
              <a:t>Children today know too much about sex.</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11</a:t>
            </a:fld>
            <a:endParaRPr lang="en-US">
              <a:latin typeface="Arial" charset="0"/>
            </a:endParaRPr>
          </a:p>
        </p:txBody>
      </p:sp>
    </p:spTree>
    <p:extLst>
      <p:ext uri="{BB962C8B-B14F-4D97-AF65-F5344CB8AC3E}">
        <p14:creationId xmlns:p14="http://schemas.microsoft.com/office/powerpoint/2010/main" val="3159639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966802"/>
            <a:ext cx="8229600" cy="591671"/>
          </a:xfrm>
        </p:spPr>
        <p:txBody>
          <a:bodyPr/>
          <a:lstStyle/>
          <a:p>
            <a:r>
              <a:rPr lang="en-US" sz="3600"/>
              <a:t>Thought 6</a:t>
            </a:r>
          </a:p>
        </p:txBody>
      </p:sp>
      <p:sp>
        <p:nvSpPr>
          <p:cNvPr id="3" name="Content Placeholder 2"/>
          <p:cNvSpPr>
            <a:spLocks noGrp="1"/>
          </p:cNvSpPr>
          <p:nvPr>
            <p:ph idx="1"/>
          </p:nvPr>
        </p:nvSpPr>
        <p:spPr/>
        <p:txBody>
          <a:bodyPr/>
          <a:lstStyle/>
          <a:p>
            <a:pPr marL="0" indent="0">
              <a:buNone/>
            </a:pPr>
            <a:endParaRPr lang="en-US" sz="4000"/>
          </a:p>
          <a:p>
            <a:pPr marL="0" indent="0">
              <a:buNone/>
            </a:pPr>
            <a:r>
              <a:rPr lang="en-US" sz="4000"/>
              <a:t>Sexual identity is formed by age 5.</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12</a:t>
            </a:fld>
            <a:endParaRPr lang="en-US">
              <a:latin typeface="Arial" charset="0"/>
            </a:endParaRPr>
          </a:p>
        </p:txBody>
      </p:sp>
    </p:spTree>
    <p:extLst>
      <p:ext uri="{BB962C8B-B14F-4D97-AF65-F5344CB8AC3E}">
        <p14:creationId xmlns:p14="http://schemas.microsoft.com/office/powerpoint/2010/main" val="1766753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966802"/>
            <a:ext cx="8229600" cy="591671"/>
          </a:xfrm>
        </p:spPr>
        <p:txBody>
          <a:bodyPr/>
          <a:lstStyle/>
          <a:p>
            <a:r>
              <a:rPr lang="en-US" sz="3600"/>
              <a:t>Thought 7</a:t>
            </a:r>
          </a:p>
        </p:txBody>
      </p:sp>
      <p:sp>
        <p:nvSpPr>
          <p:cNvPr id="3" name="Content Placeholder 2"/>
          <p:cNvSpPr>
            <a:spLocks noGrp="1"/>
          </p:cNvSpPr>
          <p:nvPr>
            <p:ph idx="1"/>
          </p:nvPr>
        </p:nvSpPr>
        <p:spPr/>
        <p:txBody>
          <a:bodyPr/>
          <a:lstStyle/>
          <a:p>
            <a:pPr marL="0" indent="0">
              <a:buNone/>
            </a:pPr>
            <a:endParaRPr lang="en-US" sz="4000"/>
          </a:p>
          <a:p>
            <a:pPr marL="0" indent="0">
              <a:buNone/>
            </a:pPr>
            <a:r>
              <a:rPr lang="en-US" sz="4000"/>
              <a:t>It is typical for children to touch other children.</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13</a:t>
            </a:fld>
            <a:endParaRPr lang="en-US">
              <a:latin typeface="Arial" charset="0"/>
            </a:endParaRPr>
          </a:p>
        </p:txBody>
      </p:sp>
    </p:spTree>
    <p:extLst>
      <p:ext uri="{BB962C8B-B14F-4D97-AF65-F5344CB8AC3E}">
        <p14:creationId xmlns:p14="http://schemas.microsoft.com/office/powerpoint/2010/main" val="823509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966802"/>
            <a:ext cx="8229600" cy="591671"/>
          </a:xfrm>
        </p:spPr>
        <p:txBody>
          <a:bodyPr/>
          <a:lstStyle/>
          <a:p>
            <a:r>
              <a:rPr lang="en-US" sz="3600"/>
              <a:t>Thought 8</a:t>
            </a:r>
          </a:p>
        </p:txBody>
      </p:sp>
      <p:sp>
        <p:nvSpPr>
          <p:cNvPr id="3" name="Content Placeholder 2"/>
          <p:cNvSpPr>
            <a:spLocks noGrp="1"/>
          </p:cNvSpPr>
          <p:nvPr>
            <p:ph idx="1"/>
          </p:nvPr>
        </p:nvSpPr>
        <p:spPr/>
        <p:txBody>
          <a:bodyPr/>
          <a:lstStyle/>
          <a:p>
            <a:pPr marL="0" indent="0">
              <a:buNone/>
            </a:pPr>
            <a:endParaRPr lang="en-US" sz="4000"/>
          </a:p>
          <a:p>
            <a:pPr marL="0" indent="0">
              <a:buNone/>
            </a:pPr>
            <a:r>
              <a:rPr lang="en-US" sz="4000"/>
              <a:t>Masturbation is morally wrong.</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14</a:t>
            </a:fld>
            <a:endParaRPr lang="en-US">
              <a:latin typeface="Arial" charset="0"/>
            </a:endParaRPr>
          </a:p>
        </p:txBody>
      </p:sp>
    </p:spTree>
    <p:extLst>
      <p:ext uri="{BB962C8B-B14F-4D97-AF65-F5344CB8AC3E}">
        <p14:creationId xmlns:p14="http://schemas.microsoft.com/office/powerpoint/2010/main" val="1527735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966802"/>
            <a:ext cx="8229600" cy="591671"/>
          </a:xfrm>
        </p:spPr>
        <p:txBody>
          <a:bodyPr/>
          <a:lstStyle/>
          <a:p>
            <a:r>
              <a:rPr lang="en-US" sz="3600"/>
              <a:t>Thought 9</a:t>
            </a:r>
          </a:p>
        </p:txBody>
      </p:sp>
      <p:sp>
        <p:nvSpPr>
          <p:cNvPr id="3" name="Content Placeholder 2"/>
          <p:cNvSpPr>
            <a:spLocks noGrp="1"/>
          </p:cNvSpPr>
          <p:nvPr>
            <p:ph idx="1"/>
          </p:nvPr>
        </p:nvSpPr>
        <p:spPr/>
        <p:txBody>
          <a:bodyPr/>
          <a:lstStyle/>
          <a:p>
            <a:pPr marL="0" indent="0">
              <a:buNone/>
            </a:pPr>
            <a:endParaRPr lang="en-US" sz="4000"/>
          </a:p>
          <a:p>
            <a:pPr marL="0" indent="0">
              <a:buNone/>
            </a:pPr>
            <a:r>
              <a:rPr lang="en-US" sz="4000"/>
              <a:t>It is typical for children to insert objects in their private areas.</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15</a:t>
            </a:fld>
            <a:endParaRPr lang="en-US">
              <a:latin typeface="Arial" charset="0"/>
            </a:endParaRPr>
          </a:p>
        </p:txBody>
      </p:sp>
    </p:spTree>
    <p:extLst>
      <p:ext uri="{BB962C8B-B14F-4D97-AF65-F5344CB8AC3E}">
        <p14:creationId xmlns:p14="http://schemas.microsoft.com/office/powerpoint/2010/main" val="1840470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Johnson’s Continuum    	       </a:t>
            </a:r>
            <a:r>
              <a:rPr lang="en-US" sz="1800"/>
              <a:t>2-1</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16</a:t>
            </a:fld>
            <a:endParaRPr lang="en-US">
              <a:latin typeface="Arial" charset="0"/>
            </a:endParaRPr>
          </a:p>
        </p:txBody>
      </p:sp>
      <p:graphicFrame>
        <p:nvGraphicFramePr>
          <p:cNvPr id="19" name="Table 18"/>
          <p:cNvGraphicFramePr>
            <a:graphicFrameLocks noGrp="1"/>
          </p:cNvGraphicFramePr>
          <p:nvPr>
            <p:extLst>
              <p:ext uri="{D42A27DB-BD31-4B8C-83A1-F6EECF244321}">
                <p14:modId xmlns:p14="http://schemas.microsoft.com/office/powerpoint/2010/main" val="1462564937"/>
              </p:ext>
            </p:extLst>
          </p:nvPr>
        </p:nvGraphicFramePr>
        <p:xfrm>
          <a:off x="179528" y="3397640"/>
          <a:ext cx="8702565" cy="365760"/>
        </p:xfrm>
        <a:graphic>
          <a:graphicData uri="http://schemas.openxmlformats.org/drawingml/2006/table">
            <a:tbl>
              <a:tblPr>
                <a:effectLst>
                  <a:outerShdw blurRad="50800" dist="38100" dir="2700000" algn="tl" rotWithShape="0">
                    <a:prstClr val="black">
                      <a:alpha val="40000"/>
                    </a:prstClr>
                  </a:outerShdw>
                </a:effectLst>
              </a:tblPr>
              <a:tblGrid>
                <a:gridCol w="8702565">
                  <a:extLst>
                    <a:ext uri="{9D8B030D-6E8A-4147-A177-3AD203B41FA5}">
                      <a16:colId xmlns:a16="http://schemas.microsoft.com/office/drawing/2014/main" val="20000"/>
                    </a:ext>
                  </a:extLst>
                </a:gridCol>
              </a:tblGrid>
              <a:tr h="131805">
                <a:tc>
                  <a:txBody>
                    <a:bodyPr/>
                    <a:lstStyle>
                      <a:lvl1pPr marL="0" algn="l" defTabSz="914400" rtl="0" eaLnBrk="1" latinLnBrk="0" hangingPunct="1">
                        <a:defRPr sz="1800" kern="1200">
                          <a:solidFill>
                            <a:schemeClr val="tx1"/>
                          </a:solidFill>
                          <a:latin typeface="Century Gothic" panose="020B0502020202020204"/>
                        </a:defRPr>
                      </a:lvl1pPr>
                      <a:lvl2pPr marL="457200" algn="l" defTabSz="914400" rtl="0" eaLnBrk="1" latinLnBrk="0" hangingPunct="1">
                        <a:defRPr sz="1800" kern="1200">
                          <a:solidFill>
                            <a:schemeClr val="tx1"/>
                          </a:solidFill>
                          <a:latin typeface="Century Gothic" panose="020B0502020202020204"/>
                        </a:defRPr>
                      </a:lvl2pPr>
                      <a:lvl3pPr marL="914400" algn="l" defTabSz="914400" rtl="0" eaLnBrk="1" latinLnBrk="0" hangingPunct="1">
                        <a:defRPr sz="1800" kern="1200">
                          <a:solidFill>
                            <a:schemeClr val="tx1"/>
                          </a:solidFill>
                          <a:latin typeface="Century Gothic" panose="020B0502020202020204"/>
                        </a:defRPr>
                      </a:lvl3pPr>
                      <a:lvl4pPr marL="1371600" algn="l" defTabSz="914400" rtl="0" eaLnBrk="1" latinLnBrk="0" hangingPunct="1">
                        <a:defRPr sz="1800" kern="1200">
                          <a:solidFill>
                            <a:schemeClr val="tx1"/>
                          </a:solidFill>
                          <a:latin typeface="Century Gothic" panose="020B0502020202020204"/>
                        </a:defRPr>
                      </a:lvl4pPr>
                      <a:lvl5pPr marL="1828800" algn="l" defTabSz="914400" rtl="0" eaLnBrk="1" latinLnBrk="0" hangingPunct="1">
                        <a:defRPr sz="1800" kern="1200">
                          <a:solidFill>
                            <a:schemeClr val="tx1"/>
                          </a:solidFill>
                          <a:latin typeface="Century Gothic" panose="020B0502020202020204"/>
                        </a:defRPr>
                      </a:lvl5pPr>
                      <a:lvl6pPr marL="2286000" algn="l" defTabSz="914400" rtl="0" eaLnBrk="1" latinLnBrk="0" hangingPunct="1">
                        <a:defRPr sz="1800" kern="1200">
                          <a:solidFill>
                            <a:schemeClr val="tx1"/>
                          </a:solidFill>
                          <a:latin typeface="Century Gothic" panose="020B0502020202020204"/>
                        </a:defRPr>
                      </a:lvl6pPr>
                      <a:lvl7pPr marL="2743200" algn="l" defTabSz="914400" rtl="0" eaLnBrk="1" latinLnBrk="0" hangingPunct="1">
                        <a:defRPr sz="1800" kern="1200">
                          <a:solidFill>
                            <a:schemeClr val="tx1"/>
                          </a:solidFill>
                          <a:latin typeface="Century Gothic" panose="020B0502020202020204"/>
                        </a:defRPr>
                      </a:lvl7pPr>
                      <a:lvl8pPr marL="3200400" algn="l" defTabSz="914400" rtl="0" eaLnBrk="1" latinLnBrk="0" hangingPunct="1">
                        <a:defRPr sz="1800" kern="1200">
                          <a:solidFill>
                            <a:schemeClr val="tx1"/>
                          </a:solidFill>
                          <a:latin typeface="Century Gothic" panose="020B0502020202020204"/>
                        </a:defRPr>
                      </a:lvl8pPr>
                      <a:lvl9pPr marL="3657600" algn="l" defTabSz="914400" rtl="0" eaLnBrk="1" latinLnBrk="0" hangingPunct="1">
                        <a:defRPr sz="1800" kern="1200">
                          <a:solidFill>
                            <a:schemeClr val="tx1"/>
                          </a:solidFill>
                          <a:latin typeface="Century Gothic" panose="020B0502020202020204"/>
                        </a:defRPr>
                      </a:lvl9pPr>
                    </a:lstStyle>
                    <a:p>
                      <a:endParaRPr lang="en-US">
                        <a:solidFill>
                          <a:srgbClr val="002B5E"/>
                        </a:solidFill>
                      </a:endParaRPr>
                    </a:p>
                  </a:txBody>
                  <a:tcPr>
                    <a:lnL w="12700" cmpd="sng">
                      <a:solidFill>
                        <a:sysClr val="window" lastClr="FFFFFF"/>
                      </a:solidFill>
                      <a:prstDash val="solid"/>
                    </a:lnL>
                    <a:lnR w="12700" cmpd="sng">
                      <a:solidFill>
                        <a:sysClr val="window" lastClr="FFFFFF"/>
                      </a:solidFill>
                      <a:prstDash val="solid"/>
                    </a:lnR>
                    <a:lnT w="12700" cmpd="sng">
                      <a:solidFill>
                        <a:sysClr val="window" lastClr="FFFFFF"/>
                      </a:solidFill>
                      <a:prstDash val="solid"/>
                    </a:lnT>
                    <a:lnB w="12700" cmpd="sng">
                      <a:solidFill>
                        <a:sysClr val="window" lastClr="FFFFFF"/>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cxnSp>
        <p:nvCxnSpPr>
          <p:cNvPr id="20" name="Straight Connector 19"/>
          <p:cNvCxnSpPr/>
          <p:nvPr/>
        </p:nvCxnSpPr>
        <p:spPr>
          <a:xfrm flipH="1">
            <a:off x="2248930" y="2308066"/>
            <a:ext cx="16475" cy="2174789"/>
          </a:xfrm>
          <a:prstGeom prst="line">
            <a:avLst/>
          </a:prstGeom>
          <a:ln/>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a:xfrm flipH="1">
            <a:off x="170586" y="2308066"/>
            <a:ext cx="32951" cy="2174789"/>
          </a:xfrm>
          <a:prstGeom prst="line">
            <a:avLst/>
          </a:prstGeom>
          <a:ln/>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H="1">
            <a:off x="4522574" y="2308066"/>
            <a:ext cx="8237" cy="2273643"/>
          </a:xfrm>
          <a:prstGeom prst="line">
            <a:avLst/>
          </a:prstGeom>
          <a:ln/>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a:xfrm>
            <a:off x="6582031" y="2308066"/>
            <a:ext cx="16476" cy="2380735"/>
          </a:xfrm>
          <a:prstGeom prst="line">
            <a:avLst/>
          </a:prstGeom>
          <a:ln/>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8907509" y="2382206"/>
            <a:ext cx="0" cy="2380735"/>
          </a:xfrm>
          <a:prstGeom prst="line">
            <a:avLst/>
          </a:prstGeom>
          <a:ln/>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2272933" y="1914021"/>
            <a:ext cx="2273644" cy="369332"/>
          </a:xfrm>
          <a:prstGeom prst="rect">
            <a:avLst/>
          </a:prstGeom>
          <a:noFill/>
        </p:spPr>
        <p:txBody>
          <a:bodyPr wrap="square" rtlCol="0">
            <a:spAutoFit/>
          </a:bodyPr>
          <a:lstStyle/>
          <a:p>
            <a:pPr algn="ctr" defTabSz="457200" eaLnBrk="1" fontAlgn="auto" hangingPunct="1">
              <a:spcBef>
                <a:spcPts val="0"/>
              </a:spcBef>
              <a:spcAft>
                <a:spcPts val="0"/>
              </a:spcAft>
            </a:pPr>
            <a:r>
              <a:rPr lang="en-US" sz="1800">
                <a:solidFill>
                  <a:srgbClr val="002B5E"/>
                </a:solidFill>
                <a:latin typeface="Century Gothic" panose="020B0502020202020204"/>
                <a:ea typeface="+mn-ea"/>
              </a:rPr>
              <a:t>Sexually</a:t>
            </a:r>
            <a:r>
              <a:rPr lang="en-US" sz="1800">
                <a:solidFill>
                  <a:prstClr val="white"/>
                </a:solidFill>
                <a:latin typeface="Century Gothic" panose="020B0502020202020204"/>
                <a:ea typeface="+mn-ea"/>
              </a:rPr>
              <a:t> </a:t>
            </a:r>
            <a:r>
              <a:rPr lang="en-US" sz="1800">
                <a:solidFill>
                  <a:srgbClr val="002B5E"/>
                </a:solidFill>
                <a:latin typeface="Century Gothic" panose="020B0502020202020204"/>
                <a:ea typeface="+mn-ea"/>
              </a:rPr>
              <a:t>Reactive</a:t>
            </a:r>
          </a:p>
        </p:txBody>
      </p:sp>
      <p:sp>
        <p:nvSpPr>
          <p:cNvPr id="26" name="TextBox 25"/>
          <p:cNvSpPr txBox="1"/>
          <p:nvPr/>
        </p:nvSpPr>
        <p:spPr>
          <a:xfrm>
            <a:off x="6471670" y="1938734"/>
            <a:ext cx="2561968" cy="369332"/>
          </a:xfrm>
          <a:prstGeom prst="rect">
            <a:avLst/>
          </a:prstGeom>
          <a:noFill/>
        </p:spPr>
        <p:txBody>
          <a:bodyPr wrap="square" rtlCol="0">
            <a:spAutoFit/>
          </a:bodyPr>
          <a:lstStyle/>
          <a:p>
            <a:pPr algn="ctr" defTabSz="457200" eaLnBrk="1" fontAlgn="auto" hangingPunct="1">
              <a:spcBef>
                <a:spcPts val="0"/>
              </a:spcBef>
              <a:spcAft>
                <a:spcPts val="0"/>
              </a:spcAft>
            </a:pPr>
            <a:r>
              <a:rPr lang="en-US" sz="1800">
                <a:solidFill>
                  <a:srgbClr val="002B5E"/>
                </a:solidFill>
                <a:latin typeface="Century Gothic" panose="020B0502020202020204"/>
                <a:ea typeface="+mn-ea"/>
              </a:rPr>
              <a:t>Children who Molest</a:t>
            </a:r>
          </a:p>
        </p:txBody>
      </p:sp>
      <p:sp>
        <p:nvSpPr>
          <p:cNvPr id="27" name="TextBox 26"/>
          <p:cNvSpPr txBox="1"/>
          <p:nvPr/>
        </p:nvSpPr>
        <p:spPr>
          <a:xfrm>
            <a:off x="93174" y="4401162"/>
            <a:ext cx="2257169" cy="646331"/>
          </a:xfrm>
          <a:prstGeom prst="rect">
            <a:avLst/>
          </a:prstGeom>
          <a:noFill/>
        </p:spPr>
        <p:txBody>
          <a:bodyPr wrap="square" rtlCol="0">
            <a:spAutoFit/>
          </a:bodyPr>
          <a:lstStyle/>
          <a:p>
            <a:pPr algn="ctr" defTabSz="457200" eaLnBrk="1" fontAlgn="auto" hangingPunct="1">
              <a:spcBef>
                <a:spcPts val="0"/>
              </a:spcBef>
              <a:spcAft>
                <a:spcPts val="0"/>
              </a:spcAft>
            </a:pPr>
            <a:r>
              <a:rPr lang="en-US" sz="1800">
                <a:solidFill>
                  <a:srgbClr val="002B5E"/>
                </a:solidFill>
                <a:latin typeface="Century Gothic" panose="020B0502020202020204"/>
                <a:ea typeface="+mn-ea"/>
              </a:rPr>
              <a:t>Normal</a:t>
            </a:r>
            <a:r>
              <a:rPr lang="en-US" sz="1800">
                <a:latin typeface="Century Gothic" panose="020B0502020202020204"/>
                <a:ea typeface="+mn-ea"/>
              </a:rPr>
              <a:t> </a:t>
            </a:r>
            <a:r>
              <a:rPr lang="en-US" sz="1800">
                <a:solidFill>
                  <a:srgbClr val="002B5E"/>
                </a:solidFill>
                <a:latin typeface="Century Gothic" panose="020B0502020202020204"/>
                <a:ea typeface="+mn-ea"/>
              </a:rPr>
              <a:t>Sexual</a:t>
            </a:r>
            <a:r>
              <a:rPr lang="en-US" sz="1800">
                <a:latin typeface="Century Gothic" panose="020B0502020202020204"/>
                <a:ea typeface="+mn-ea"/>
              </a:rPr>
              <a:t> </a:t>
            </a:r>
            <a:r>
              <a:rPr lang="en-US" sz="1800">
                <a:solidFill>
                  <a:srgbClr val="002B5E"/>
                </a:solidFill>
                <a:latin typeface="Century Gothic" panose="020B0502020202020204"/>
                <a:ea typeface="+mn-ea"/>
              </a:rPr>
              <a:t>Exploring</a:t>
            </a:r>
          </a:p>
        </p:txBody>
      </p:sp>
      <p:sp>
        <p:nvSpPr>
          <p:cNvPr id="28" name="TextBox 27"/>
          <p:cNvSpPr txBox="1"/>
          <p:nvPr/>
        </p:nvSpPr>
        <p:spPr>
          <a:xfrm>
            <a:off x="4515045" y="4504135"/>
            <a:ext cx="2067696" cy="646331"/>
          </a:xfrm>
          <a:prstGeom prst="rect">
            <a:avLst/>
          </a:prstGeom>
          <a:noFill/>
        </p:spPr>
        <p:txBody>
          <a:bodyPr wrap="square" rtlCol="0">
            <a:spAutoFit/>
          </a:bodyPr>
          <a:lstStyle/>
          <a:p>
            <a:pPr algn="ctr" defTabSz="457200" eaLnBrk="1" fontAlgn="auto" hangingPunct="1">
              <a:spcBef>
                <a:spcPts val="0"/>
              </a:spcBef>
              <a:spcAft>
                <a:spcPts val="0"/>
              </a:spcAft>
            </a:pPr>
            <a:r>
              <a:rPr lang="en-US" sz="1800">
                <a:solidFill>
                  <a:srgbClr val="002B5E"/>
                </a:solidFill>
                <a:latin typeface="Century Gothic" panose="020B0502020202020204"/>
                <a:ea typeface="+mn-ea"/>
              </a:rPr>
              <a:t>Extensive</a:t>
            </a:r>
            <a:r>
              <a:rPr lang="en-US" sz="1800">
                <a:solidFill>
                  <a:prstClr val="white"/>
                </a:solidFill>
                <a:latin typeface="Century Gothic" panose="020B0502020202020204"/>
                <a:ea typeface="+mn-ea"/>
              </a:rPr>
              <a:t> </a:t>
            </a:r>
            <a:r>
              <a:rPr lang="en-US" sz="1800">
                <a:solidFill>
                  <a:srgbClr val="002B5E"/>
                </a:solidFill>
                <a:latin typeface="Century Gothic" panose="020B0502020202020204"/>
                <a:ea typeface="+mn-ea"/>
              </a:rPr>
              <a:t>Mutual</a:t>
            </a:r>
            <a:r>
              <a:rPr lang="en-US" sz="1800">
                <a:solidFill>
                  <a:prstClr val="white"/>
                </a:solidFill>
                <a:latin typeface="Century Gothic" panose="020B0502020202020204"/>
                <a:ea typeface="+mn-ea"/>
              </a:rPr>
              <a:t> </a:t>
            </a:r>
            <a:r>
              <a:rPr lang="en-US" sz="1800">
                <a:solidFill>
                  <a:srgbClr val="002B5E"/>
                </a:solidFill>
                <a:latin typeface="Century Gothic" panose="020B0502020202020204"/>
                <a:ea typeface="+mn-ea"/>
              </a:rPr>
              <a:t>Sexual</a:t>
            </a:r>
            <a:r>
              <a:rPr lang="en-US" sz="1800">
                <a:solidFill>
                  <a:prstClr val="white"/>
                </a:solidFill>
                <a:latin typeface="Century Gothic" panose="020B0502020202020204"/>
                <a:ea typeface="+mn-ea"/>
              </a:rPr>
              <a:t> </a:t>
            </a:r>
            <a:r>
              <a:rPr lang="en-US" sz="1800">
                <a:solidFill>
                  <a:srgbClr val="002B5E"/>
                </a:solidFill>
                <a:latin typeface="Century Gothic" panose="020B0502020202020204"/>
                <a:ea typeface="+mn-ea"/>
              </a:rPr>
              <a:t>Behaviors</a:t>
            </a:r>
          </a:p>
        </p:txBody>
      </p:sp>
      <p:sp>
        <p:nvSpPr>
          <p:cNvPr id="39" name="Rectangle 38"/>
          <p:cNvSpPr/>
          <p:nvPr/>
        </p:nvSpPr>
        <p:spPr>
          <a:xfrm>
            <a:off x="156239" y="5644161"/>
            <a:ext cx="8845866" cy="461665"/>
          </a:xfrm>
          <a:prstGeom prst="rect">
            <a:avLst/>
          </a:prstGeom>
        </p:spPr>
        <p:txBody>
          <a:bodyPr wrap="square" lIns="91440" tIns="45720" rIns="91440" bIns="45720" anchor="t">
            <a:spAutoFit/>
          </a:bodyPr>
          <a:lstStyle/>
          <a:p>
            <a:pPr defTabSz="457200" eaLnBrk="1" fontAlgn="auto" hangingPunct="1">
              <a:spcBef>
                <a:spcPts val="0"/>
              </a:spcBef>
              <a:spcAft>
                <a:spcPts val="0"/>
              </a:spcAft>
            </a:pPr>
            <a:r>
              <a:rPr lang="en-US" sz="1200" err="1">
                <a:solidFill>
                  <a:srgbClr val="002B5E"/>
                </a:solidFill>
                <a:latin typeface="Century Gothic" panose="020B0502020202020204"/>
                <a:ea typeface="+mn-ea"/>
              </a:rPr>
              <a:t>Resource:Gil</a:t>
            </a:r>
            <a:r>
              <a:rPr lang="en-US" sz="1200">
                <a:solidFill>
                  <a:srgbClr val="002B5E"/>
                </a:solidFill>
                <a:latin typeface="Century Gothic" panose="020B0502020202020204"/>
                <a:ea typeface="+mn-ea"/>
              </a:rPr>
              <a:t>, E &amp; Johnson, T. (1993) Sexualized Children &amp; Treatment of Sexualized Children and Children who Molest.  United States of America, Launch Press.</a:t>
            </a:r>
          </a:p>
        </p:txBody>
      </p:sp>
    </p:spTree>
    <p:extLst>
      <p:ext uri="{BB962C8B-B14F-4D97-AF65-F5344CB8AC3E}">
        <p14:creationId xmlns:p14="http://schemas.microsoft.com/office/powerpoint/2010/main" val="1238200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Normal Sexual Behavior  	       </a:t>
            </a:r>
            <a:r>
              <a:rPr lang="en-US" sz="1800"/>
              <a:t>HO #4</a:t>
            </a:r>
          </a:p>
        </p:txBody>
      </p:sp>
      <p:sp>
        <p:nvSpPr>
          <p:cNvPr id="3" name="Content Placeholder 2"/>
          <p:cNvSpPr>
            <a:spLocks noGrp="1"/>
          </p:cNvSpPr>
          <p:nvPr>
            <p:ph idx="1"/>
          </p:nvPr>
        </p:nvSpPr>
        <p:spPr/>
        <p:txBody>
          <a:bodyPr/>
          <a:lstStyle/>
          <a:p>
            <a:r>
              <a:rPr lang="en-US" sz="2800" b="1"/>
              <a:t>Description: </a:t>
            </a:r>
            <a:r>
              <a:rPr lang="en-US" sz="2800"/>
              <a:t>Child looks at and touches his/her own genitals; child exposes his /her genitals to other children.</a:t>
            </a:r>
          </a:p>
          <a:p>
            <a:endParaRPr lang="en-US" sz="2800"/>
          </a:p>
          <a:p>
            <a:r>
              <a:rPr lang="en-US" sz="2800" b="1"/>
              <a:t>Distinguishing Characteristics: </a:t>
            </a:r>
            <a:r>
              <a:rPr lang="en-US" sz="2800"/>
              <a:t>Mutual between children of same age and size; easily redirected.  </a:t>
            </a:r>
          </a:p>
          <a:p>
            <a:pPr marL="0" indent="0">
              <a:buNone/>
            </a:pPr>
            <a:endParaRPr lang="en-US" sz="2800"/>
          </a:p>
          <a:p>
            <a:r>
              <a:rPr lang="en-US" sz="2800" b="1"/>
              <a:t>Purpose of the Behavior: </a:t>
            </a:r>
            <a:r>
              <a:rPr lang="en-US" sz="2800"/>
              <a:t>To find out about same and opposite body parts.</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17</a:t>
            </a:fld>
            <a:endParaRPr lang="en-US">
              <a:latin typeface="Arial" charset="0"/>
            </a:endParaRPr>
          </a:p>
        </p:txBody>
      </p:sp>
    </p:spTree>
    <p:extLst>
      <p:ext uri="{BB962C8B-B14F-4D97-AF65-F5344CB8AC3E}">
        <p14:creationId xmlns:p14="http://schemas.microsoft.com/office/powerpoint/2010/main" val="2982102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Sexually Reactive  			       </a:t>
            </a:r>
            <a:r>
              <a:rPr lang="en-US" sz="1800"/>
              <a:t>HO #4</a:t>
            </a:r>
            <a:r>
              <a:rPr lang="en-US" sz="2800"/>
              <a:t> </a:t>
            </a:r>
            <a:endParaRPr lang="en-US"/>
          </a:p>
        </p:txBody>
      </p:sp>
      <p:sp>
        <p:nvSpPr>
          <p:cNvPr id="3" name="Content Placeholder 2"/>
          <p:cNvSpPr>
            <a:spLocks noGrp="1"/>
          </p:cNvSpPr>
          <p:nvPr>
            <p:ph idx="1"/>
          </p:nvPr>
        </p:nvSpPr>
        <p:spPr>
          <a:xfrm>
            <a:off x="470645" y="1691090"/>
            <a:ext cx="8247888" cy="4881284"/>
          </a:xfrm>
        </p:spPr>
        <p:txBody>
          <a:bodyPr/>
          <a:lstStyle/>
          <a:p>
            <a:r>
              <a:rPr lang="en-US" sz="2200" b="1"/>
              <a:t>Description: </a:t>
            </a:r>
            <a:r>
              <a:rPr lang="en-US" sz="2200"/>
              <a:t>Self-Stimulation; touching manipulations of genitalia, may engage other children in reenactments of sexual activity, insertion of fingers into genitalia, oral sex.</a:t>
            </a:r>
            <a:endParaRPr lang="en-US" sz="2200" b="1"/>
          </a:p>
          <a:p>
            <a:r>
              <a:rPr lang="en-US" sz="2200" b="1"/>
              <a:t>Distinguishing Characteristics: </a:t>
            </a:r>
            <a:r>
              <a:rPr lang="en-US" sz="2200"/>
              <a:t>Past sexual abuse or exposure to sexually stimulating experiences, child feels shame, guilt, and anxiety, not aggressive or demoralizing, no coercion or threatening behavior, occurs shortly after sexual abuse or sexually stimulating experiences, redirection possible.  </a:t>
            </a:r>
            <a:endParaRPr lang="en-US" sz="2200" b="1"/>
          </a:p>
          <a:p>
            <a:r>
              <a:rPr lang="en-US" sz="2200" b="1"/>
              <a:t>Purpose of the Behavior: </a:t>
            </a:r>
            <a:r>
              <a:rPr lang="en-US" sz="2200"/>
              <a:t>To resolve confusion and anxiety regarding past experiences by re-enacting those experiences</a:t>
            </a:r>
            <a:r>
              <a:rPr lang="en-US" altLang="en-US" sz="2200"/>
              <a:t>.</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18</a:t>
            </a:fld>
            <a:endParaRPr lang="en-US">
              <a:latin typeface="Arial" charset="0"/>
            </a:endParaRPr>
          </a:p>
        </p:txBody>
      </p:sp>
    </p:spTree>
    <p:extLst>
      <p:ext uri="{BB962C8B-B14F-4D97-AF65-F5344CB8AC3E}">
        <p14:creationId xmlns:p14="http://schemas.microsoft.com/office/powerpoint/2010/main" val="2143332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a:t>Extensive Mutual Sexual Behaviors         </a:t>
            </a:r>
            <a:r>
              <a:rPr lang="en-US" sz="1800"/>
              <a:t>HO #4</a:t>
            </a:r>
            <a:endParaRPr lang="en-US"/>
          </a:p>
        </p:txBody>
      </p:sp>
      <p:sp>
        <p:nvSpPr>
          <p:cNvPr id="3" name="Content Placeholder 2"/>
          <p:cNvSpPr>
            <a:spLocks noGrp="1"/>
          </p:cNvSpPr>
          <p:nvPr>
            <p:ph idx="1"/>
          </p:nvPr>
        </p:nvSpPr>
        <p:spPr>
          <a:xfrm>
            <a:off x="470645" y="1643792"/>
            <a:ext cx="8247888" cy="4881284"/>
          </a:xfrm>
        </p:spPr>
        <p:txBody>
          <a:bodyPr/>
          <a:lstStyle/>
          <a:p>
            <a:r>
              <a:rPr lang="en-US" sz="2400" b="1"/>
              <a:t>Description: </a:t>
            </a:r>
            <a:r>
              <a:rPr lang="en-US" sz="2400"/>
              <a:t>Adult sexual behaviors, thoughts and behaviors are pervaded with sexuality.</a:t>
            </a:r>
            <a:endParaRPr lang="en-US" sz="2400" b="1"/>
          </a:p>
          <a:p>
            <a:r>
              <a:rPr lang="en-US" sz="2400" b="1"/>
              <a:t>Distinguishing Characteristics: </a:t>
            </a:r>
            <a:r>
              <a:rPr lang="en-US" sz="2400"/>
              <a:t>Past sexual abuse, chaotic home life influences and persuades other children, engages in self-stimulation, cannot be redirected, intense treatment is needed, matter of fact attitude with other children regarding sexual behaviors. </a:t>
            </a:r>
            <a:endParaRPr lang="en-US" sz="2400" b="1"/>
          </a:p>
          <a:p>
            <a:r>
              <a:rPr lang="en-US" sz="2400" b="1"/>
              <a:t>Purpose of the Behavior: </a:t>
            </a:r>
            <a:r>
              <a:rPr lang="en-US" sz="2400"/>
              <a:t>To act out aggression that was done upon them, use power to control another, to gain or avoid emotional intimacy with others, uses sexual behaviors as a way of relating to peers</a:t>
            </a:r>
            <a:r>
              <a:rPr lang="en-US" altLang="en-US" sz="2400"/>
              <a:t>.</a:t>
            </a:r>
          </a:p>
          <a:p>
            <a:endParaRPr lang="en-US"/>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19</a:t>
            </a:fld>
            <a:endParaRPr lang="en-US">
              <a:latin typeface="Arial" charset="0"/>
            </a:endParaRPr>
          </a:p>
        </p:txBody>
      </p:sp>
    </p:spTree>
    <p:extLst>
      <p:ext uri="{BB962C8B-B14F-4D97-AF65-F5344CB8AC3E}">
        <p14:creationId xmlns:p14="http://schemas.microsoft.com/office/powerpoint/2010/main" val="2631033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600"/>
              <a:t>Housekeeping</a:t>
            </a:r>
          </a:p>
        </p:txBody>
      </p:sp>
      <p:sp>
        <p:nvSpPr>
          <p:cNvPr id="8" name="Content Placeholder 7"/>
          <p:cNvSpPr>
            <a:spLocks noGrp="1"/>
          </p:cNvSpPr>
          <p:nvPr>
            <p:ph idx="1"/>
          </p:nvPr>
        </p:nvSpPr>
        <p:spPr>
          <a:xfrm>
            <a:off x="648069" y="1491448"/>
            <a:ext cx="7729693" cy="4828669"/>
          </a:xfrm>
        </p:spPr>
        <p:txBody>
          <a:bodyPr/>
          <a:lstStyle/>
          <a:p>
            <a:r>
              <a:rPr lang="en-US" sz="3200" dirty="0"/>
              <a:t>15 Min Rule</a:t>
            </a:r>
          </a:p>
          <a:p>
            <a:r>
              <a:rPr lang="en-US" sz="3200" dirty="0"/>
              <a:t>Breaks &amp; Lunch</a:t>
            </a:r>
          </a:p>
          <a:p>
            <a:r>
              <a:rPr lang="en-US" sz="3200" dirty="0"/>
              <a:t>Zoom Rules</a:t>
            </a:r>
          </a:p>
          <a:p>
            <a:r>
              <a:rPr lang="en-US" sz="3200" dirty="0"/>
              <a:t>Review Handouts </a:t>
            </a:r>
          </a:p>
          <a:p>
            <a:r>
              <a:rPr lang="en-US" sz="3200" dirty="0"/>
              <a:t>Parking Lot </a:t>
            </a:r>
          </a:p>
          <a:p>
            <a:r>
              <a:rPr lang="en-US" sz="3200" dirty="0"/>
              <a:t>Idea Catcher</a:t>
            </a:r>
          </a:p>
          <a:p>
            <a:endParaRPr lang="en-US" dirty="0"/>
          </a:p>
        </p:txBody>
      </p:sp>
      <p:sp>
        <p:nvSpPr>
          <p:cNvPr id="2" name="Slide Number Placeholder 1">
            <a:extLst>
              <a:ext uri="{FF2B5EF4-FFF2-40B4-BE49-F238E27FC236}">
                <a16:creationId xmlns:a16="http://schemas.microsoft.com/office/drawing/2014/main" id="{1BE4CC86-2F4D-4E7D-A4C6-C76A4B7B3767}"/>
              </a:ext>
            </a:extLst>
          </p:cNvPr>
          <p:cNvSpPr>
            <a:spLocks noGrp="1"/>
          </p:cNvSpPr>
          <p:nvPr>
            <p:ph type="sldNum" sz="quarter" idx="11"/>
          </p:nvPr>
        </p:nvSpPr>
        <p:spPr/>
        <p:txBody>
          <a:bodyPr/>
          <a:lstStyle/>
          <a:p>
            <a:pPr>
              <a:defRPr/>
            </a:pPr>
            <a:fld id="{8E0BD697-C650-4553-8269-3DAFA0DE6DB9}" type="slidenum">
              <a:rPr lang="en-US"/>
              <a:pPr>
                <a:defRPr/>
              </a:pPr>
              <a:t>2</a:t>
            </a:fld>
            <a:endParaRPr lang="en-US"/>
          </a:p>
        </p:txBody>
      </p:sp>
    </p:spTree>
    <p:extLst>
      <p:ext uri="{BB962C8B-B14F-4D97-AF65-F5344CB8AC3E}">
        <p14:creationId xmlns:p14="http://schemas.microsoft.com/office/powerpoint/2010/main" val="3109426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Children Who Molest           	       </a:t>
            </a:r>
            <a:r>
              <a:rPr lang="en-US" sz="1800"/>
              <a:t>HO #4</a:t>
            </a:r>
          </a:p>
        </p:txBody>
      </p:sp>
      <p:sp>
        <p:nvSpPr>
          <p:cNvPr id="3" name="Content Placeholder 2"/>
          <p:cNvSpPr>
            <a:spLocks noGrp="1"/>
          </p:cNvSpPr>
          <p:nvPr>
            <p:ph idx="1"/>
          </p:nvPr>
        </p:nvSpPr>
        <p:spPr/>
        <p:txBody>
          <a:bodyPr/>
          <a:lstStyle/>
          <a:p>
            <a:r>
              <a:rPr lang="en-US" sz="2200" b="1"/>
              <a:t>Description: </a:t>
            </a:r>
            <a:r>
              <a:rPr lang="en-US" sz="2200"/>
              <a:t>Sexual behavior is impulsive, compulsive, and aggressive, behaviors consists of: rape, intercourse, anal penetration and forcible penetration of objects into genitalia. </a:t>
            </a:r>
          </a:p>
          <a:p>
            <a:pPr marL="0" indent="0">
              <a:buNone/>
            </a:pPr>
            <a:endParaRPr lang="en-US" sz="2200" b="1"/>
          </a:p>
          <a:p>
            <a:r>
              <a:rPr lang="en-US" sz="2200" b="1"/>
              <a:t>Distinguishing Characteristics: </a:t>
            </a:r>
            <a:r>
              <a:rPr lang="en-US" sz="2200"/>
              <a:t>Meets needs at victim’s own expense, forceful, looking for easy victims, age and size difference, behavior increases over time and becomes a pattern, lacks empathy &amp; denies responsibility, history of sexual experiences, behavior problems in all settings, requires extensive specialized treatment. </a:t>
            </a:r>
          </a:p>
          <a:p>
            <a:pPr marL="0" indent="0">
              <a:buNone/>
            </a:pPr>
            <a:endParaRPr lang="en-US" sz="2200"/>
          </a:p>
          <a:p>
            <a:r>
              <a:rPr lang="en-US" sz="2200" b="1"/>
              <a:t>Purpose of the Behavior: </a:t>
            </a:r>
            <a:r>
              <a:rPr lang="en-US" sz="2200"/>
              <a:t>Linked to feelings of anxiety, fear, confusion.</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20</a:t>
            </a:fld>
            <a:endParaRPr lang="en-US">
              <a:latin typeface="Arial" charset="0"/>
            </a:endParaRPr>
          </a:p>
        </p:txBody>
      </p:sp>
    </p:spTree>
    <p:extLst>
      <p:ext uri="{BB962C8B-B14F-4D97-AF65-F5344CB8AC3E}">
        <p14:creationId xmlns:p14="http://schemas.microsoft.com/office/powerpoint/2010/main" val="9005736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a:t>							   ACTIVITY  2</a:t>
            </a:r>
          </a:p>
        </p:txBody>
      </p:sp>
      <p:sp>
        <p:nvSpPr>
          <p:cNvPr id="3" name="Content Placeholder 2"/>
          <p:cNvSpPr>
            <a:spLocks noGrp="1"/>
          </p:cNvSpPr>
          <p:nvPr>
            <p:ph idx="1"/>
          </p:nvPr>
        </p:nvSpPr>
        <p:spPr>
          <a:xfrm>
            <a:off x="470645" y="1186578"/>
            <a:ext cx="8247888" cy="4881284"/>
          </a:xfrm>
        </p:spPr>
        <p:txBody>
          <a:bodyPr/>
          <a:lstStyle/>
          <a:p>
            <a:r>
              <a:rPr lang="en-US" sz="2300" dirty="0"/>
              <a:t>Identify a case from you own experience.</a:t>
            </a:r>
          </a:p>
          <a:p>
            <a:endParaRPr lang="en-US" sz="2300" dirty="0"/>
          </a:p>
          <a:p>
            <a:r>
              <a:rPr lang="en-US" sz="2300" dirty="0"/>
              <a:t>Identify what category of Sexualized Behavior they would be classified as.	</a:t>
            </a:r>
          </a:p>
          <a:p>
            <a:pPr lvl="1"/>
            <a:r>
              <a:rPr lang="en-US" sz="2100" i="1" dirty="0"/>
              <a:t>Normal Sexual Behavior</a:t>
            </a:r>
          </a:p>
          <a:p>
            <a:pPr lvl="1"/>
            <a:r>
              <a:rPr lang="en-US" sz="2300" i="1" dirty="0"/>
              <a:t>Sexual Reactive</a:t>
            </a:r>
          </a:p>
          <a:p>
            <a:pPr lvl="1"/>
            <a:r>
              <a:rPr lang="en-US" sz="2300" i="1" dirty="0"/>
              <a:t>Extensive Mutual Sexual Behavior</a:t>
            </a:r>
          </a:p>
          <a:p>
            <a:pPr lvl="1"/>
            <a:r>
              <a:rPr lang="en-US" sz="2300" i="1" dirty="0"/>
              <a:t>Children Who Molest</a:t>
            </a:r>
          </a:p>
          <a:p>
            <a:endParaRPr lang="en-US" sz="2300" dirty="0"/>
          </a:p>
          <a:p>
            <a:r>
              <a:rPr lang="en-US" sz="2300" dirty="0"/>
              <a:t>Provide Key information</a:t>
            </a:r>
          </a:p>
          <a:p>
            <a:endParaRPr lang="en-US" sz="2300" dirty="0"/>
          </a:p>
          <a:p>
            <a:r>
              <a:rPr lang="en-US" sz="2300" dirty="0"/>
              <a:t>Present to class.</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21</a:t>
            </a:fld>
            <a:endParaRPr lang="en-US">
              <a:latin typeface="Arial" charset="0"/>
            </a:endParaRPr>
          </a:p>
        </p:txBody>
      </p:sp>
    </p:spTree>
    <p:extLst>
      <p:ext uri="{BB962C8B-B14F-4D97-AF65-F5344CB8AC3E}">
        <p14:creationId xmlns:p14="http://schemas.microsoft.com/office/powerpoint/2010/main" val="196610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Group Activity	       			    </a:t>
            </a:r>
            <a:r>
              <a:rPr lang="en-US" sz="1800"/>
              <a:t>Section 3</a:t>
            </a:r>
          </a:p>
        </p:txBody>
      </p:sp>
      <p:sp>
        <p:nvSpPr>
          <p:cNvPr id="3" name="Content Placeholder 2"/>
          <p:cNvSpPr>
            <a:spLocks noGrp="1"/>
          </p:cNvSpPr>
          <p:nvPr>
            <p:ph idx="1"/>
          </p:nvPr>
        </p:nvSpPr>
        <p:spPr/>
        <p:txBody>
          <a:bodyPr/>
          <a:lstStyle/>
          <a:p>
            <a:r>
              <a:rPr lang="en-US" sz="2400"/>
              <a:t>List behaviors seen in the age group that reflect their sexual development. </a:t>
            </a:r>
          </a:p>
          <a:p>
            <a:pPr marL="0" indent="0">
              <a:buNone/>
            </a:pPr>
            <a:endParaRPr lang="en-US" sz="2400"/>
          </a:p>
          <a:p>
            <a:r>
              <a:rPr lang="en-US" sz="2400"/>
              <a:t>What are children this age thinking, doing, saying, that reflect their sexual development?</a:t>
            </a:r>
          </a:p>
          <a:p>
            <a:pPr marL="0" indent="0">
              <a:buNone/>
            </a:pPr>
            <a:endParaRPr lang="en-US" sz="2400"/>
          </a:p>
          <a:p>
            <a:r>
              <a:rPr lang="en-US" sz="2400"/>
              <a:t>Are there some “Firsts” that happen in this age group that impact sexual development?</a:t>
            </a:r>
          </a:p>
          <a:p>
            <a:pPr marL="0" indent="0">
              <a:buNone/>
            </a:pPr>
            <a:endParaRPr lang="en-US" sz="2400"/>
          </a:p>
          <a:p>
            <a:r>
              <a:rPr lang="en-US" sz="2400"/>
              <a:t>List some slang words you might hear from this group that describe sexual body parts.</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22</a:t>
            </a:fld>
            <a:endParaRPr lang="en-US">
              <a:latin typeface="Arial" charset="0"/>
            </a:endParaRPr>
          </a:p>
        </p:txBody>
      </p:sp>
    </p:spTree>
    <p:extLst>
      <p:ext uri="{BB962C8B-B14F-4D97-AF65-F5344CB8AC3E}">
        <p14:creationId xmlns:p14="http://schemas.microsoft.com/office/powerpoint/2010/main" val="894305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Infants and Toddlers	       	</a:t>
            </a:r>
            <a:r>
              <a:rPr lang="en-US" sz="1800"/>
              <a:t>Section 3-1</a:t>
            </a:r>
          </a:p>
        </p:txBody>
      </p:sp>
      <p:sp>
        <p:nvSpPr>
          <p:cNvPr id="3" name="Content Placeholder 2"/>
          <p:cNvSpPr>
            <a:spLocks noGrp="1"/>
          </p:cNvSpPr>
          <p:nvPr>
            <p:ph idx="1"/>
          </p:nvPr>
        </p:nvSpPr>
        <p:spPr>
          <a:xfrm>
            <a:off x="470645" y="1691090"/>
            <a:ext cx="8247888" cy="4881284"/>
          </a:xfrm>
        </p:spPr>
        <p:txBody>
          <a:bodyPr/>
          <a:lstStyle/>
          <a:p>
            <a:pPr marL="0" indent="0">
              <a:buNone/>
            </a:pPr>
            <a:r>
              <a:rPr lang="en-US" sz="3200"/>
              <a:t>Normal Behavior</a:t>
            </a:r>
          </a:p>
          <a:p>
            <a:r>
              <a:rPr lang="en-US" sz="3200"/>
              <a:t>Form attachments through physical touch </a:t>
            </a:r>
          </a:p>
          <a:p>
            <a:r>
              <a:rPr lang="en-US" sz="3200"/>
              <a:t>Explore their own bodies</a:t>
            </a:r>
          </a:p>
          <a:p>
            <a:r>
              <a:rPr lang="en-US" sz="3200"/>
              <a:t>Notice difference between boys and girls </a:t>
            </a:r>
          </a:p>
          <a:p>
            <a:r>
              <a:rPr lang="en-US" sz="3200"/>
              <a:t>Establish gender awareness, identify, and roles</a:t>
            </a:r>
          </a:p>
          <a:p>
            <a:r>
              <a:rPr lang="en-US" sz="3200"/>
              <a:t>Touch, grab, feel, and pull own body parts</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23</a:t>
            </a:fld>
            <a:endParaRPr lang="en-US">
              <a:latin typeface="Arial" charset="0"/>
            </a:endParaRPr>
          </a:p>
        </p:txBody>
      </p:sp>
    </p:spTree>
    <p:extLst>
      <p:ext uri="{BB962C8B-B14F-4D97-AF65-F5344CB8AC3E}">
        <p14:creationId xmlns:p14="http://schemas.microsoft.com/office/powerpoint/2010/main" val="1323123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Pre-School	       			    </a:t>
            </a:r>
            <a:r>
              <a:rPr lang="en-US" sz="2400" dirty="0"/>
              <a:t>3-5 year </a:t>
            </a:r>
            <a:r>
              <a:rPr lang="en-US" sz="2400" dirty="0" err="1"/>
              <a:t>olds</a:t>
            </a:r>
            <a:endParaRPr lang="en-US" sz="1800" dirty="0"/>
          </a:p>
        </p:txBody>
      </p:sp>
      <p:sp>
        <p:nvSpPr>
          <p:cNvPr id="3" name="Content Placeholder 2"/>
          <p:cNvSpPr>
            <a:spLocks noGrp="1"/>
          </p:cNvSpPr>
          <p:nvPr>
            <p:ph idx="1"/>
          </p:nvPr>
        </p:nvSpPr>
        <p:spPr>
          <a:xfrm>
            <a:off x="470645" y="1486132"/>
            <a:ext cx="8247888" cy="4881284"/>
          </a:xfrm>
        </p:spPr>
        <p:txBody>
          <a:bodyPr/>
          <a:lstStyle/>
          <a:p>
            <a:pPr marL="0" indent="0">
              <a:buNone/>
            </a:pPr>
            <a:r>
              <a:rPr lang="en-US" sz="3600" dirty="0"/>
              <a:t>Normal Behavior</a:t>
            </a:r>
          </a:p>
          <a:p>
            <a:r>
              <a:rPr lang="en-US" sz="3200" dirty="0"/>
              <a:t>Stronger sense of gender identity</a:t>
            </a:r>
          </a:p>
          <a:p>
            <a:r>
              <a:rPr lang="en-US" sz="3200" dirty="0"/>
              <a:t>Increased self-stimulation </a:t>
            </a:r>
          </a:p>
          <a:p>
            <a:r>
              <a:rPr lang="en-US" sz="3200" dirty="0"/>
              <a:t>Simple questions asked</a:t>
            </a:r>
          </a:p>
          <a:p>
            <a:r>
              <a:rPr lang="en-US" sz="3200" dirty="0"/>
              <a:t>Curious about another's body </a:t>
            </a:r>
          </a:p>
          <a:p>
            <a:r>
              <a:rPr lang="en-US" sz="3200" dirty="0"/>
              <a:t>Makes up names of specific body parts </a:t>
            </a:r>
          </a:p>
          <a:p>
            <a:r>
              <a:rPr lang="en-US" sz="3200" dirty="0"/>
              <a:t>Plays games with other children regarding showing of body parts</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24</a:t>
            </a:fld>
            <a:endParaRPr lang="en-US">
              <a:latin typeface="Arial" charset="0"/>
            </a:endParaRPr>
          </a:p>
        </p:txBody>
      </p:sp>
    </p:spTree>
    <p:extLst>
      <p:ext uri="{BB962C8B-B14F-4D97-AF65-F5344CB8AC3E}">
        <p14:creationId xmlns:p14="http://schemas.microsoft.com/office/powerpoint/2010/main" val="802948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Elementary School	       	   </a:t>
            </a:r>
            <a:r>
              <a:rPr lang="en-US" sz="2400"/>
              <a:t>6-10 year olds</a:t>
            </a:r>
            <a:endParaRPr lang="en-US" sz="1800"/>
          </a:p>
        </p:txBody>
      </p:sp>
      <p:sp>
        <p:nvSpPr>
          <p:cNvPr id="3" name="Content Placeholder 2"/>
          <p:cNvSpPr>
            <a:spLocks noGrp="1"/>
          </p:cNvSpPr>
          <p:nvPr>
            <p:ph idx="1"/>
          </p:nvPr>
        </p:nvSpPr>
        <p:spPr>
          <a:xfrm>
            <a:off x="470645" y="1486132"/>
            <a:ext cx="8247888" cy="4881284"/>
          </a:xfrm>
        </p:spPr>
        <p:txBody>
          <a:bodyPr/>
          <a:lstStyle/>
          <a:p>
            <a:pPr marL="0" indent="0">
              <a:buNone/>
            </a:pPr>
            <a:r>
              <a:rPr lang="en-US" sz="3600"/>
              <a:t>Normal Behavior</a:t>
            </a:r>
          </a:p>
          <a:p>
            <a:r>
              <a:rPr lang="en-US" sz="3200"/>
              <a:t>Practice gender social roles</a:t>
            </a:r>
          </a:p>
          <a:p>
            <a:r>
              <a:rPr lang="en-US" sz="3200"/>
              <a:t>Slang language usage</a:t>
            </a:r>
          </a:p>
          <a:p>
            <a:r>
              <a:rPr lang="en-US" sz="3200"/>
              <a:t>Increased and more specific questions asked  </a:t>
            </a:r>
          </a:p>
          <a:p>
            <a:r>
              <a:rPr lang="en-US" sz="3200"/>
              <a:t>Talking about sex with peers of same gender</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25</a:t>
            </a:fld>
            <a:endParaRPr lang="en-US">
              <a:latin typeface="Arial" charset="0"/>
            </a:endParaRPr>
          </a:p>
        </p:txBody>
      </p:sp>
    </p:spTree>
    <p:extLst>
      <p:ext uri="{BB962C8B-B14F-4D97-AF65-F5344CB8AC3E}">
        <p14:creationId xmlns:p14="http://schemas.microsoft.com/office/powerpoint/2010/main" val="26477790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Pre-Adolescence	       	  </a:t>
            </a:r>
            <a:r>
              <a:rPr lang="en-US" sz="2400"/>
              <a:t>10-12 year olds</a:t>
            </a:r>
            <a:endParaRPr lang="en-US" sz="1800"/>
          </a:p>
        </p:txBody>
      </p:sp>
      <p:sp>
        <p:nvSpPr>
          <p:cNvPr id="3" name="Content Placeholder 2"/>
          <p:cNvSpPr>
            <a:spLocks noGrp="1"/>
          </p:cNvSpPr>
          <p:nvPr>
            <p:ph idx="1"/>
          </p:nvPr>
        </p:nvSpPr>
        <p:spPr>
          <a:xfrm>
            <a:off x="470645" y="1486132"/>
            <a:ext cx="8247888" cy="4881284"/>
          </a:xfrm>
        </p:spPr>
        <p:txBody>
          <a:bodyPr/>
          <a:lstStyle/>
          <a:p>
            <a:pPr marL="0" indent="0">
              <a:buNone/>
            </a:pPr>
            <a:r>
              <a:rPr lang="en-US" sz="3600"/>
              <a:t>Normal Behavior</a:t>
            </a:r>
          </a:p>
          <a:p>
            <a:r>
              <a:rPr lang="en-US" sz="3200"/>
              <a:t>Puberty</a:t>
            </a:r>
          </a:p>
          <a:p>
            <a:pPr lvl="1"/>
            <a:r>
              <a:rPr lang="en-US" sz="2400"/>
              <a:t>Boy/Girl relationships begin</a:t>
            </a:r>
          </a:p>
          <a:p>
            <a:pPr lvl="1"/>
            <a:r>
              <a:rPr lang="en-US" sz="2400"/>
              <a:t>Sexual exploration with peers </a:t>
            </a:r>
          </a:p>
          <a:p>
            <a:pPr lvl="1"/>
            <a:r>
              <a:rPr lang="en-US" sz="2400"/>
              <a:t>Interest in viewing other’s bodies</a:t>
            </a:r>
          </a:p>
          <a:p>
            <a:pPr lvl="1"/>
            <a:r>
              <a:rPr lang="en-US" sz="2400"/>
              <a:t>Compares body development to others </a:t>
            </a:r>
          </a:p>
          <a:p>
            <a:pPr lvl="1"/>
            <a:r>
              <a:rPr lang="en-US" sz="2400"/>
              <a:t>Talking about body changes</a:t>
            </a:r>
            <a:endParaRPr lang="en-US" sz="400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26</a:t>
            </a:fld>
            <a:endParaRPr lang="en-US">
              <a:latin typeface="Arial" charset="0"/>
            </a:endParaRPr>
          </a:p>
        </p:txBody>
      </p:sp>
    </p:spTree>
    <p:extLst>
      <p:ext uri="{BB962C8B-B14F-4D97-AF65-F5344CB8AC3E}">
        <p14:creationId xmlns:p14="http://schemas.microsoft.com/office/powerpoint/2010/main" val="1568266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Adolescence	       </a:t>
            </a:r>
            <a:r>
              <a:rPr lang="en-US" sz="2400"/>
              <a:t>13 years old and above</a:t>
            </a:r>
            <a:endParaRPr lang="en-US" sz="1800"/>
          </a:p>
        </p:txBody>
      </p:sp>
      <p:sp>
        <p:nvSpPr>
          <p:cNvPr id="3" name="Content Placeholder 2"/>
          <p:cNvSpPr>
            <a:spLocks noGrp="1"/>
          </p:cNvSpPr>
          <p:nvPr>
            <p:ph idx="1"/>
          </p:nvPr>
        </p:nvSpPr>
        <p:spPr>
          <a:xfrm>
            <a:off x="470645" y="1486132"/>
            <a:ext cx="8247888" cy="4881284"/>
          </a:xfrm>
        </p:spPr>
        <p:txBody>
          <a:bodyPr/>
          <a:lstStyle/>
          <a:p>
            <a:pPr marL="0" indent="0">
              <a:buNone/>
            </a:pPr>
            <a:r>
              <a:rPr lang="en-US" sz="3600"/>
              <a:t>Normal Behavior</a:t>
            </a:r>
          </a:p>
          <a:p>
            <a:pPr lvl="1"/>
            <a:r>
              <a:rPr lang="en-US" sz="2800"/>
              <a:t>Dating begins </a:t>
            </a:r>
          </a:p>
          <a:p>
            <a:pPr lvl="1"/>
            <a:r>
              <a:rPr lang="en-US" sz="2800"/>
              <a:t>Girls attracted to boys slightly older, and boys attracted to girls slightly younger </a:t>
            </a:r>
          </a:p>
          <a:p>
            <a:pPr lvl="1"/>
            <a:r>
              <a:rPr lang="en-US" sz="2800"/>
              <a:t>Interest in viewing another’s body </a:t>
            </a:r>
          </a:p>
          <a:p>
            <a:pPr lvl="1"/>
            <a:r>
              <a:rPr lang="en-US" sz="2800"/>
              <a:t>May experiment with same-sex relationships</a:t>
            </a:r>
          </a:p>
          <a:p>
            <a:pPr lvl="1"/>
            <a:r>
              <a:rPr lang="en-US" sz="2800"/>
              <a:t>Wide range of sexual activities </a:t>
            </a:r>
          </a:p>
          <a:p>
            <a:pPr lvl="1"/>
            <a:r>
              <a:rPr lang="en-US" sz="2800"/>
              <a:t>Intercourse</a:t>
            </a:r>
            <a:endParaRPr lang="en-US" sz="440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27</a:t>
            </a:fld>
            <a:endParaRPr lang="en-US">
              <a:latin typeface="Arial" charset="0"/>
            </a:endParaRPr>
          </a:p>
        </p:txBody>
      </p:sp>
    </p:spTree>
    <p:extLst>
      <p:ext uri="{BB962C8B-B14F-4D97-AF65-F5344CB8AC3E}">
        <p14:creationId xmlns:p14="http://schemas.microsoft.com/office/powerpoint/2010/main" val="15724022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Sexually Reactive Children     </a:t>
            </a:r>
            <a:r>
              <a:rPr lang="en-US" sz="1800"/>
              <a:t>Section 4</a:t>
            </a:r>
          </a:p>
        </p:txBody>
      </p:sp>
      <p:sp>
        <p:nvSpPr>
          <p:cNvPr id="3" name="Content Placeholder 2"/>
          <p:cNvSpPr>
            <a:spLocks noGrp="1"/>
          </p:cNvSpPr>
          <p:nvPr>
            <p:ph idx="1"/>
          </p:nvPr>
        </p:nvSpPr>
        <p:spPr>
          <a:xfrm>
            <a:off x="470645" y="1486132"/>
            <a:ext cx="8247888" cy="4881284"/>
          </a:xfrm>
        </p:spPr>
        <p:txBody>
          <a:bodyPr/>
          <a:lstStyle/>
          <a:p>
            <a:pPr marL="0" indent="0">
              <a:buNone/>
            </a:pPr>
            <a:r>
              <a:rPr lang="en-US" sz="2800"/>
              <a:t>Sexually Reactive Children can be defined as “children whose repertoire of sexual behaviors exceed what is expected of their age.”</a:t>
            </a:r>
          </a:p>
          <a:p>
            <a:pPr marL="0" indent="0">
              <a:buNone/>
            </a:pPr>
            <a:r>
              <a:rPr lang="en-US" sz="2800"/>
              <a:t>-Toni Cavanaugh, Ph.D.</a:t>
            </a:r>
          </a:p>
          <a:p>
            <a:pPr marL="0" indent="0">
              <a:buNone/>
            </a:pPr>
            <a:endParaRPr lang="en-US" sz="2800"/>
          </a:p>
          <a:p>
            <a:pPr marL="0" indent="0">
              <a:buNone/>
            </a:pPr>
            <a:r>
              <a:rPr lang="en-US" sz="2800"/>
              <a:t>Sexually Reactive Children are pre-pubescent boys and girls who have been exposed to, or had contact with, inappropriate sexual activities. </a:t>
            </a:r>
          </a:p>
          <a:p>
            <a:pPr marL="0" indent="0">
              <a:buNone/>
            </a:pPr>
            <a:r>
              <a:rPr lang="en-US" sz="2800"/>
              <a:t>-Phil Rich, </a:t>
            </a:r>
            <a:r>
              <a:rPr lang="en-US" sz="2800" err="1"/>
              <a:t>Ed.D</a:t>
            </a:r>
            <a:r>
              <a:rPr lang="en-US" sz="2800"/>
              <a:t>., MSW, DCSW</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28</a:t>
            </a:fld>
            <a:endParaRPr lang="en-US">
              <a:latin typeface="Arial" charset="0"/>
            </a:endParaRPr>
          </a:p>
        </p:txBody>
      </p:sp>
    </p:spTree>
    <p:extLst>
      <p:ext uri="{BB962C8B-B14F-4D97-AF65-F5344CB8AC3E}">
        <p14:creationId xmlns:p14="http://schemas.microsoft.com/office/powerpoint/2010/main" val="24160930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Sexually Reactive Children</a:t>
            </a:r>
            <a:endParaRPr lang="en-US" sz="1800"/>
          </a:p>
        </p:txBody>
      </p:sp>
      <p:sp>
        <p:nvSpPr>
          <p:cNvPr id="3" name="Content Placeholder 2"/>
          <p:cNvSpPr>
            <a:spLocks noGrp="1"/>
          </p:cNvSpPr>
          <p:nvPr>
            <p:ph idx="1"/>
          </p:nvPr>
        </p:nvSpPr>
        <p:spPr>
          <a:xfrm>
            <a:off x="470645" y="1567706"/>
            <a:ext cx="4069824" cy="4799710"/>
          </a:xfrm>
        </p:spPr>
        <p:txBody>
          <a:bodyPr/>
          <a:lstStyle/>
          <a:p>
            <a:r>
              <a:rPr lang="en-US" sz="2400" dirty="0"/>
              <a:t>Engage in behaviors beyond their age levels</a:t>
            </a:r>
          </a:p>
          <a:p>
            <a:pPr marL="0" indent="0">
              <a:buNone/>
            </a:pPr>
            <a:endParaRPr lang="en-US" sz="2400" dirty="0"/>
          </a:p>
          <a:p>
            <a:r>
              <a:rPr lang="en-US" sz="2400" dirty="0"/>
              <a:t>Engage in excessive play, inappropriate sexual comments &amp; gestures</a:t>
            </a:r>
          </a:p>
          <a:p>
            <a:endParaRPr lang="en-US" sz="2400" dirty="0"/>
          </a:p>
          <a:p>
            <a:r>
              <a:rPr lang="en-US" sz="2400" dirty="0"/>
              <a:t>Not easily redirected</a:t>
            </a:r>
          </a:p>
          <a:p>
            <a:endParaRPr lang="en-US" sz="2400" dirty="0"/>
          </a:p>
          <a:p>
            <a:r>
              <a:rPr lang="en-US" sz="2400" dirty="0"/>
              <a:t>Past sexual abuse</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29</a:t>
            </a:fld>
            <a:endParaRPr lang="en-US">
              <a:latin typeface="Arial" charset="0"/>
            </a:endParaRPr>
          </a:p>
        </p:txBody>
      </p:sp>
      <p:sp>
        <p:nvSpPr>
          <p:cNvPr id="5" name="Rectangle 4"/>
          <p:cNvSpPr/>
          <p:nvPr/>
        </p:nvSpPr>
        <p:spPr>
          <a:xfrm>
            <a:off x="4477474" y="1567706"/>
            <a:ext cx="4572000" cy="4247317"/>
          </a:xfrm>
          <a:prstGeom prst="rect">
            <a:avLst/>
          </a:prstGeom>
        </p:spPr>
        <p:txBody>
          <a:bodyPr lIns="91440" tIns="45720" rIns="91440" bIns="45720" anchor="t">
            <a:spAutoFit/>
          </a:bodyPr>
          <a:lstStyle/>
          <a:p>
            <a:pPr marL="342900" indent="-342900">
              <a:spcBef>
                <a:spcPts val="576"/>
              </a:spcBef>
              <a:buFont typeface="Arial" panose="020B0604020202020204" pitchFamily="34" charset="0"/>
              <a:buChar char="•"/>
            </a:pPr>
            <a:r>
              <a:rPr lang="en-US" dirty="0">
                <a:latin typeface="+mn-lt"/>
                <a:ea typeface="ＭＳ Ｐゴシック"/>
              </a:rPr>
              <a:t>Over exposure to sexually explicit material </a:t>
            </a:r>
            <a:endParaRPr lang="en-US" dirty="0">
              <a:latin typeface="+mn-lt"/>
            </a:endParaRPr>
          </a:p>
          <a:p>
            <a:pPr marL="342900" indent="-342900">
              <a:spcBef>
                <a:spcPts val="576"/>
              </a:spcBef>
              <a:buFont typeface="Arial" panose="020B0604020202020204" pitchFamily="34" charset="0"/>
              <a:buChar char="•"/>
            </a:pPr>
            <a:endParaRPr lang="en-US" dirty="0">
              <a:latin typeface="+mn-lt"/>
            </a:endParaRPr>
          </a:p>
          <a:p>
            <a:pPr marL="342900" indent="-342900">
              <a:spcBef>
                <a:spcPts val="576"/>
              </a:spcBef>
              <a:buFont typeface="Arial" panose="020B0604020202020204" pitchFamily="34" charset="0"/>
              <a:buChar char="•"/>
            </a:pPr>
            <a:r>
              <a:rPr lang="en-US" dirty="0">
                <a:latin typeface="+mn-lt"/>
                <a:ea typeface="ＭＳ Ｐゴシック"/>
              </a:rPr>
              <a:t>Loose boundaries regarding sexual issues  </a:t>
            </a:r>
            <a:endParaRPr lang="en-US" dirty="0">
              <a:latin typeface="+mn-lt"/>
            </a:endParaRPr>
          </a:p>
          <a:p>
            <a:pPr marL="342900" indent="-342900">
              <a:spcBef>
                <a:spcPts val="576"/>
              </a:spcBef>
              <a:buFont typeface="Arial" panose="020B0604020202020204" pitchFamily="34" charset="0"/>
              <a:buChar char="•"/>
            </a:pPr>
            <a:endParaRPr lang="en-US" dirty="0">
              <a:latin typeface="+mn-lt"/>
            </a:endParaRPr>
          </a:p>
          <a:p>
            <a:pPr marL="342900" indent="-342900">
              <a:spcBef>
                <a:spcPts val="576"/>
              </a:spcBef>
              <a:buFont typeface="Arial" panose="020B0604020202020204" pitchFamily="34" charset="0"/>
              <a:buChar char="•"/>
            </a:pPr>
            <a:r>
              <a:rPr lang="en-US" dirty="0">
                <a:latin typeface="+mn-lt"/>
                <a:ea typeface="ＭＳ Ｐゴシック"/>
              </a:rPr>
              <a:t>Excessive self-stimulation </a:t>
            </a:r>
            <a:endParaRPr lang="en-US" dirty="0">
              <a:latin typeface="+mn-lt"/>
            </a:endParaRPr>
          </a:p>
          <a:p>
            <a:pPr marL="342900" indent="-342900">
              <a:spcBef>
                <a:spcPts val="576"/>
              </a:spcBef>
              <a:buFont typeface="Arial" panose="020B0604020202020204" pitchFamily="34" charset="0"/>
              <a:buChar char="•"/>
            </a:pPr>
            <a:endParaRPr lang="en-US" dirty="0">
              <a:latin typeface="+mn-lt"/>
            </a:endParaRPr>
          </a:p>
          <a:p>
            <a:pPr marL="342900" indent="-342900">
              <a:spcBef>
                <a:spcPts val="576"/>
              </a:spcBef>
              <a:buFont typeface="Arial" panose="020B0604020202020204" pitchFamily="34" charset="0"/>
              <a:buChar char="•"/>
            </a:pPr>
            <a:r>
              <a:rPr lang="en-US" dirty="0">
                <a:latin typeface="+mn-lt"/>
                <a:ea typeface="ＭＳ Ｐゴシック"/>
              </a:rPr>
              <a:t>Experience shame, guilt, self-blame</a:t>
            </a:r>
          </a:p>
        </p:txBody>
      </p:sp>
    </p:spTree>
    <p:extLst>
      <p:ext uri="{BB962C8B-B14F-4D97-AF65-F5344CB8AC3E}">
        <p14:creationId xmlns:p14="http://schemas.microsoft.com/office/powerpoint/2010/main" val="1843309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726" y="908785"/>
            <a:ext cx="8229600" cy="591671"/>
          </a:xfrm>
        </p:spPr>
        <p:txBody>
          <a:bodyPr/>
          <a:lstStyle/>
          <a:p>
            <a:r>
              <a:rPr lang="en-US" altLang="en-US" sz="3600" dirty="0"/>
              <a:t>Introductions</a:t>
            </a:r>
            <a:endParaRPr lang="en-US" sz="3600" dirty="0"/>
          </a:p>
        </p:txBody>
      </p:sp>
      <p:sp>
        <p:nvSpPr>
          <p:cNvPr id="3" name="Content Placeholder 2"/>
          <p:cNvSpPr>
            <a:spLocks noGrp="1"/>
          </p:cNvSpPr>
          <p:nvPr>
            <p:ph idx="1"/>
          </p:nvPr>
        </p:nvSpPr>
        <p:spPr>
          <a:xfrm>
            <a:off x="470647" y="1642368"/>
            <a:ext cx="8247886" cy="4677749"/>
          </a:xfrm>
        </p:spPr>
        <p:txBody>
          <a:bodyPr/>
          <a:lstStyle/>
          <a:p>
            <a:r>
              <a:rPr lang="en-US" sz="2800" dirty="0"/>
              <a:t>Name</a:t>
            </a:r>
          </a:p>
          <a:p>
            <a:r>
              <a:rPr lang="en-US" sz="2800" dirty="0"/>
              <a:t>Agency</a:t>
            </a:r>
          </a:p>
          <a:p>
            <a:r>
              <a:rPr lang="en-US" sz="2800" dirty="0"/>
              <a:t>Length of Employment w/Agency</a:t>
            </a:r>
          </a:p>
          <a:p>
            <a:r>
              <a:rPr lang="en-US" sz="2800" dirty="0"/>
              <a:t>Employment Duties</a:t>
            </a:r>
          </a:p>
          <a:p>
            <a:r>
              <a:rPr lang="en-US" sz="2800" dirty="0"/>
              <a:t>WIIFCF</a:t>
            </a:r>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3</a:t>
            </a:fld>
            <a:endParaRPr lang="en-US">
              <a:latin typeface="Arial" charset="0"/>
            </a:endParaRPr>
          </a:p>
        </p:txBody>
      </p:sp>
    </p:spTree>
    <p:extLst>
      <p:ext uri="{BB962C8B-B14F-4D97-AF65-F5344CB8AC3E}">
        <p14:creationId xmlns:p14="http://schemas.microsoft.com/office/powerpoint/2010/main" val="37990116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Sexually Reactive Children Assessment</a:t>
            </a:r>
          </a:p>
        </p:txBody>
      </p:sp>
      <p:sp>
        <p:nvSpPr>
          <p:cNvPr id="3" name="Content Placeholder 2"/>
          <p:cNvSpPr>
            <a:spLocks noGrp="1"/>
          </p:cNvSpPr>
          <p:nvPr>
            <p:ph idx="1"/>
          </p:nvPr>
        </p:nvSpPr>
        <p:spPr>
          <a:xfrm>
            <a:off x="470645" y="2258666"/>
            <a:ext cx="8247888" cy="3606132"/>
          </a:xfrm>
        </p:spPr>
        <p:txBody>
          <a:bodyPr/>
          <a:lstStyle/>
          <a:p>
            <a:r>
              <a:rPr lang="en-US" sz="3200"/>
              <a:t>What were the signs and symptoms the child displayed?</a:t>
            </a:r>
          </a:p>
          <a:p>
            <a:r>
              <a:rPr lang="en-US" sz="3200"/>
              <a:t>What was the Behavioral Management Plan developed for the child?</a:t>
            </a:r>
          </a:p>
          <a:p>
            <a:r>
              <a:rPr lang="en-US" sz="3200"/>
              <a:t>What were the recommendations given to the family involved regarding the child?</a:t>
            </a:r>
          </a:p>
          <a:p>
            <a:endParaRPr lang="en-US"/>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30</a:t>
            </a:fld>
            <a:endParaRPr lang="en-US">
              <a:latin typeface="Arial" charset="0"/>
            </a:endParaRPr>
          </a:p>
        </p:txBody>
      </p:sp>
      <p:sp>
        <p:nvSpPr>
          <p:cNvPr id="5" name="Rectangle 4"/>
          <p:cNvSpPr/>
          <p:nvPr/>
        </p:nvSpPr>
        <p:spPr>
          <a:xfrm>
            <a:off x="573857" y="1495440"/>
            <a:ext cx="1758815" cy="461665"/>
          </a:xfrm>
          <a:prstGeom prst="rect">
            <a:avLst/>
          </a:prstGeom>
        </p:spPr>
        <p:txBody>
          <a:bodyPr wrap="none">
            <a:spAutoFit/>
          </a:bodyPr>
          <a:lstStyle/>
          <a:p>
            <a:r>
              <a:rPr lang="en-US">
                <a:latin typeface="+mn-lt"/>
              </a:rPr>
              <a:t>Activity 4-3</a:t>
            </a:r>
          </a:p>
        </p:txBody>
      </p:sp>
    </p:spTree>
    <p:extLst>
      <p:ext uri="{BB962C8B-B14F-4D97-AF65-F5344CB8AC3E}">
        <p14:creationId xmlns:p14="http://schemas.microsoft.com/office/powerpoint/2010/main" val="21430395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Interventions</a:t>
            </a:r>
            <a:endParaRPr lang="en-US" sz="1800"/>
          </a:p>
        </p:txBody>
      </p:sp>
      <p:sp>
        <p:nvSpPr>
          <p:cNvPr id="3" name="Content Placeholder 2"/>
          <p:cNvSpPr>
            <a:spLocks noGrp="1"/>
          </p:cNvSpPr>
          <p:nvPr>
            <p:ph idx="1"/>
          </p:nvPr>
        </p:nvSpPr>
        <p:spPr>
          <a:xfrm>
            <a:off x="470645" y="1628026"/>
            <a:ext cx="8247888" cy="4567827"/>
          </a:xfrm>
        </p:spPr>
        <p:txBody>
          <a:bodyPr/>
          <a:lstStyle/>
          <a:p>
            <a:r>
              <a:rPr lang="en-US" sz="3200"/>
              <a:t>Explicit Communication</a:t>
            </a:r>
          </a:p>
          <a:p>
            <a:r>
              <a:rPr lang="en-US" sz="3200"/>
              <a:t>Identifying and Offering Solutions</a:t>
            </a:r>
          </a:p>
          <a:p>
            <a:r>
              <a:rPr lang="en-US" sz="3200"/>
              <a:t>Label/React</a:t>
            </a:r>
          </a:p>
          <a:p>
            <a:r>
              <a:rPr lang="en-US" sz="3200"/>
              <a:t>Monitor</a:t>
            </a:r>
          </a:p>
          <a:p>
            <a:r>
              <a:rPr lang="en-US" sz="3200"/>
              <a:t>Remove Sexual Stimuli</a:t>
            </a:r>
          </a:p>
          <a:p>
            <a:r>
              <a:rPr lang="en-US" sz="3200"/>
              <a:t>Confront/Prohibit</a:t>
            </a:r>
          </a:p>
          <a:p>
            <a:r>
              <a:rPr lang="en-US" sz="3200"/>
              <a:t>Refer</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31</a:t>
            </a:fld>
            <a:endParaRPr lang="en-US">
              <a:latin typeface="Arial" charset="0"/>
            </a:endParaRPr>
          </a:p>
        </p:txBody>
      </p:sp>
    </p:spTree>
    <p:extLst>
      <p:ext uri="{BB962C8B-B14F-4D97-AF65-F5344CB8AC3E}">
        <p14:creationId xmlns:p14="http://schemas.microsoft.com/office/powerpoint/2010/main" val="34173042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Masturbation</a:t>
            </a:r>
          </a:p>
        </p:txBody>
      </p:sp>
      <p:sp>
        <p:nvSpPr>
          <p:cNvPr id="3" name="Content Placeholder 2"/>
          <p:cNvSpPr>
            <a:spLocks noGrp="1"/>
          </p:cNvSpPr>
          <p:nvPr>
            <p:ph idx="1"/>
          </p:nvPr>
        </p:nvSpPr>
        <p:spPr>
          <a:xfrm>
            <a:off x="470645" y="1691090"/>
            <a:ext cx="8247888" cy="3653428"/>
          </a:xfrm>
        </p:spPr>
        <p:txBody>
          <a:bodyPr/>
          <a:lstStyle/>
          <a:p>
            <a:pPr marL="0" indent="0" algn="ctr">
              <a:spcAft>
                <a:spcPts val="1800"/>
              </a:spcAft>
              <a:buNone/>
            </a:pPr>
            <a:r>
              <a:rPr lang="en-US" sz="3200"/>
              <a:t>When a child is older than 3, the child can do little else, (compulsive), the activity occurs in public places, the child avoids other childhood activities, the child insists upon inserting objects in the vagina or rectum, without regard to pain or self injury</a:t>
            </a:r>
            <a:r>
              <a:rPr lang="en-US" altLang="en-US" sz="3200"/>
              <a:t>.</a:t>
            </a:r>
          </a:p>
          <a:p>
            <a:endParaRPr lang="en-US"/>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32</a:t>
            </a:fld>
            <a:endParaRPr lang="en-US">
              <a:latin typeface="Arial" charset="0"/>
            </a:endParaRPr>
          </a:p>
        </p:txBody>
      </p:sp>
      <p:sp>
        <p:nvSpPr>
          <p:cNvPr id="5" name="Rectangle 1"/>
          <p:cNvSpPr>
            <a:spLocks noChangeArrowheads="1"/>
          </p:cNvSpPr>
          <p:nvPr/>
        </p:nvSpPr>
        <p:spPr bwMode="auto">
          <a:xfrm>
            <a:off x="0" y="5569851"/>
            <a:ext cx="8960393"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err="1">
                <a:ln>
                  <a:noFill/>
                </a:ln>
                <a:solidFill>
                  <a:schemeClr val="tx1"/>
                </a:solidFill>
                <a:effectLst/>
                <a:latin typeface="+mn-lt"/>
                <a:cs typeface="Times New Roman" pitchFamily="18" charset="0"/>
              </a:rPr>
              <a:t>Sgroi</a:t>
            </a:r>
            <a:r>
              <a:rPr kumimoji="0" lang="en-US" altLang="en-US" sz="1300" b="0" i="0" u="none" strike="noStrike" cap="none" normalizeH="0" baseline="0">
                <a:ln>
                  <a:noFill/>
                </a:ln>
                <a:solidFill>
                  <a:schemeClr val="tx1"/>
                </a:solidFill>
                <a:effectLst/>
                <a:latin typeface="+mn-lt"/>
                <a:cs typeface="Times New Roman" pitchFamily="18" charset="0"/>
              </a:rPr>
              <a:t>, S.M., Bunk, B.S., &amp; </a:t>
            </a:r>
            <a:r>
              <a:rPr kumimoji="0" lang="en-US" altLang="en-US" sz="1300" b="0" i="0" u="none" strike="noStrike" cap="none" normalizeH="0" baseline="0" err="1">
                <a:ln>
                  <a:noFill/>
                </a:ln>
                <a:solidFill>
                  <a:schemeClr val="tx1"/>
                </a:solidFill>
                <a:effectLst/>
                <a:latin typeface="+mn-lt"/>
                <a:cs typeface="Times New Roman" pitchFamily="18" charset="0"/>
              </a:rPr>
              <a:t>Wabrek</a:t>
            </a:r>
            <a:r>
              <a:rPr kumimoji="0" lang="en-US" altLang="en-US" sz="1300" b="0" i="0" u="none" strike="noStrike" cap="none" normalizeH="0" baseline="0">
                <a:ln>
                  <a:noFill/>
                </a:ln>
                <a:solidFill>
                  <a:schemeClr val="tx1"/>
                </a:solidFill>
                <a:effectLst/>
                <a:latin typeface="+mn-lt"/>
                <a:cs typeface="Times New Roman" pitchFamily="18" charset="0"/>
              </a:rPr>
              <a:t>, C.J. (1988).  Children’s sexual behaviors and their </a:t>
            </a:r>
            <a:r>
              <a:rPr kumimoji="0" lang="en-US" altLang="en-US" sz="1300" b="0" i="0" u="none" strike="noStrike" cap="none" normalizeH="0">
                <a:ln>
                  <a:noFill/>
                </a:ln>
                <a:solidFill>
                  <a:schemeClr val="tx1"/>
                </a:solidFill>
                <a:effectLst/>
                <a:latin typeface="+mn-lt"/>
                <a:cs typeface="Times New Roman" pitchFamily="18" charset="0"/>
              </a:rPr>
              <a:t> </a:t>
            </a:r>
            <a:r>
              <a:rPr kumimoji="0" lang="en-US" altLang="en-US" sz="1300" b="0" i="0" u="none" strike="noStrike" cap="none" normalizeH="0" baseline="0">
                <a:ln>
                  <a:noFill/>
                </a:ln>
                <a:solidFill>
                  <a:schemeClr val="tx1"/>
                </a:solidFill>
                <a:effectLst/>
                <a:latin typeface="+mn-lt"/>
                <a:ea typeface="Times New Roman" pitchFamily="18" charset="0"/>
                <a:cs typeface="Arial" pitchFamily="34" charset="0"/>
              </a:rPr>
              <a:t>relationship to sexual abuse</a:t>
            </a:r>
            <a:r>
              <a:rPr kumimoji="0" lang="en-US" altLang="en-US" sz="1300" b="0" i="1" u="none" strike="noStrike" cap="none" normalizeH="0" baseline="0">
                <a:ln>
                  <a:noFill/>
                </a:ln>
                <a:solidFill>
                  <a:schemeClr val="tx1"/>
                </a:solidFill>
                <a:effectLst/>
                <a:latin typeface="+mn-lt"/>
                <a:ea typeface="Times New Roman" pitchFamily="18" charset="0"/>
                <a:cs typeface="Arial" pitchFamily="34" charset="0"/>
              </a:rPr>
              <a:t>.</a:t>
            </a:r>
            <a:r>
              <a:rPr kumimoji="0" lang="en-US" altLang="en-US" sz="1300" b="0" i="0" u="none" strike="noStrike" cap="none" normalizeH="0" baseline="0">
                <a:ln>
                  <a:noFill/>
                </a:ln>
                <a:solidFill>
                  <a:schemeClr val="tx1"/>
                </a:solidFill>
                <a:effectLst/>
                <a:latin typeface="+mn-lt"/>
                <a:ea typeface="Times New Roman" pitchFamily="18" charset="0"/>
                <a:cs typeface="Arial" pitchFamily="34" charset="0"/>
              </a:rPr>
              <a:t>  In S.M. </a:t>
            </a:r>
            <a:r>
              <a:rPr kumimoji="0" lang="en-US" altLang="en-US" sz="1300" b="0" i="0" u="none" strike="noStrike" cap="none" normalizeH="0" baseline="0" err="1">
                <a:ln>
                  <a:noFill/>
                </a:ln>
                <a:solidFill>
                  <a:schemeClr val="tx1"/>
                </a:solidFill>
                <a:effectLst/>
                <a:latin typeface="+mn-lt"/>
                <a:ea typeface="Times New Roman" pitchFamily="18" charset="0"/>
                <a:cs typeface="Arial" pitchFamily="34" charset="0"/>
              </a:rPr>
              <a:t>Sgroi</a:t>
            </a:r>
            <a:r>
              <a:rPr kumimoji="0" lang="en-US" altLang="en-US" sz="1300" b="0" i="0" u="none" strike="noStrike" cap="none" normalizeH="0" baseline="0">
                <a:ln>
                  <a:noFill/>
                </a:ln>
                <a:solidFill>
                  <a:schemeClr val="tx1"/>
                </a:solidFill>
                <a:effectLst/>
                <a:latin typeface="+mn-lt"/>
                <a:ea typeface="Times New Roman" pitchFamily="18" charset="0"/>
                <a:cs typeface="Arial" pitchFamily="34" charset="0"/>
              </a:rPr>
              <a:t> (Ed.), </a:t>
            </a:r>
            <a:r>
              <a:rPr kumimoji="0" lang="en-US" altLang="en-US" sz="1300" b="0" i="1" u="none" strike="noStrike" cap="none" normalizeH="0" baseline="0">
                <a:ln>
                  <a:noFill/>
                </a:ln>
                <a:solidFill>
                  <a:schemeClr val="tx1"/>
                </a:solidFill>
                <a:effectLst/>
                <a:latin typeface="+mn-lt"/>
                <a:ea typeface="Times New Roman" pitchFamily="18" charset="0"/>
                <a:cs typeface="Arial" pitchFamily="34" charset="0"/>
              </a:rPr>
              <a:t>Vulnerable Populations:  Evaluation and treatment of sexually abused children and adult survivors</a:t>
            </a:r>
            <a:r>
              <a:rPr kumimoji="0" lang="en-US" altLang="en-US" sz="1300" b="0" i="0" u="none" strike="noStrike" cap="none" normalizeH="0" baseline="0">
                <a:ln>
                  <a:noFill/>
                </a:ln>
                <a:solidFill>
                  <a:schemeClr val="tx1"/>
                </a:solidFill>
                <a:effectLst/>
                <a:latin typeface="+mn-lt"/>
                <a:ea typeface="Times New Roman" pitchFamily="18" charset="0"/>
                <a:cs typeface="Arial" pitchFamily="34" charset="0"/>
              </a:rPr>
              <a:t>.</a:t>
            </a:r>
            <a:r>
              <a:rPr kumimoji="0" lang="en-US" altLang="en-US" sz="1300" b="0" i="0" u="sng" strike="noStrike" cap="none" normalizeH="0" baseline="0">
                <a:ln>
                  <a:noFill/>
                </a:ln>
                <a:solidFill>
                  <a:schemeClr val="tx1"/>
                </a:solidFill>
                <a:effectLst/>
                <a:latin typeface="+mn-lt"/>
                <a:ea typeface="Times New Roman" pitchFamily="18" charset="0"/>
                <a:cs typeface="Arial" pitchFamily="34" charset="0"/>
              </a:rPr>
              <a:t>  </a:t>
            </a:r>
            <a:r>
              <a:rPr kumimoji="0" lang="en-US" altLang="en-US" sz="1300" b="0" i="0" u="none" strike="noStrike" cap="none" normalizeH="0" baseline="0">
                <a:ln>
                  <a:noFill/>
                </a:ln>
                <a:solidFill>
                  <a:schemeClr val="tx1"/>
                </a:solidFill>
                <a:effectLst/>
                <a:latin typeface="+mn-lt"/>
                <a:ea typeface="Times New Roman" pitchFamily="18" charset="0"/>
                <a:cs typeface="Arial" pitchFamily="34" charset="0"/>
              </a:rPr>
              <a:t>Lexington, MA:  Lexington.</a:t>
            </a:r>
            <a:r>
              <a:rPr kumimoji="0" lang="en-US" altLang="en-US" sz="1300" b="0" i="0" u="none" strike="noStrike" cap="none" normalizeH="0" baseline="0">
                <a:ln>
                  <a:noFill/>
                </a:ln>
                <a:solidFill>
                  <a:schemeClr val="tx1"/>
                </a:solidFill>
                <a:effectLst/>
                <a:latin typeface="+mn-lt"/>
                <a:cs typeface="Arial" pitchFamily="34" charset="0"/>
              </a:rPr>
              <a:t> </a:t>
            </a:r>
          </a:p>
        </p:txBody>
      </p:sp>
    </p:spTree>
    <p:extLst>
      <p:ext uri="{BB962C8B-B14F-4D97-AF65-F5344CB8AC3E}">
        <p14:creationId xmlns:p14="http://schemas.microsoft.com/office/powerpoint/2010/main" val="8699049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072" y="1012406"/>
            <a:ext cx="8229600" cy="591671"/>
          </a:xfrm>
        </p:spPr>
        <p:txBody>
          <a:bodyPr/>
          <a:lstStyle/>
          <a:p>
            <a:r>
              <a:rPr lang="en-US" dirty="0"/>
              <a:t>Dynamics of Sexual Play vs. Problematic Sexual Behaviors </a:t>
            </a:r>
          </a:p>
        </p:txBody>
      </p:sp>
      <p:sp>
        <p:nvSpPr>
          <p:cNvPr id="3" name="Content Placeholder 2"/>
          <p:cNvSpPr>
            <a:spLocks noGrp="1"/>
          </p:cNvSpPr>
          <p:nvPr>
            <p:ph idx="1"/>
          </p:nvPr>
        </p:nvSpPr>
        <p:spPr>
          <a:xfrm>
            <a:off x="470647" y="1695635"/>
            <a:ext cx="8247886" cy="4452917"/>
          </a:xfrm>
        </p:spPr>
        <p:txBody>
          <a:bodyPr/>
          <a:lstStyle/>
          <a:p>
            <a:r>
              <a:rPr lang="en-US" sz="2100" dirty="0"/>
              <a:t>Age Difference</a:t>
            </a:r>
          </a:p>
          <a:p>
            <a:r>
              <a:rPr lang="en-US" sz="2100" dirty="0"/>
              <a:t>Size Difference</a:t>
            </a:r>
          </a:p>
          <a:p>
            <a:r>
              <a:rPr lang="en-US" sz="2100" dirty="0"/>
              <a:t>Status Difference </a:t>
            </a:r>
          </a:p>
          <a:p>
            <a:r>
              <a:rPr lang="en-US" sz="2100" dirty="0"/>
              <a:t>Types of Sexual Activity</a:t>
            </a:r>
          </a:p>
          <a:p>
            <a:r>
              <a:rPr lang="en-US" sz="2100" dirty="0"/>
              <a:t>Other factors:</a:t>
            </a:r>
          </a:p>
          <a:p>
            <a:pPr lvl="1"/>
            <a:r>
              <a:rPr lang="en-US" sz="2000" dirty="0"/>
              <a:t>How/Where It Takes Place</a:t>
            </a:r>
          </a:p>
          <a:p>
            <a:pPr lvl="1"/>
            <a:r>
              <a:rPr lang="en-US" sz="2000" dirty="0"/>
              <a:t>How Persistent Is It</a:t>
            </a:r>
          </a:p>
          <a:p>
            <a:pPr lvl="1"/>
            <a:r>
              <a:rPr lang="en-US" sz="2000" dirty="0"/>
              <a:t>How Does it Progress</a:t>
            </a:r>
          </a:p>
          <a:p>
            <a:pPr lvl="1"/>
            <a:r>
              <a:rPr lang="en-US" sz="2000" dirty="0"/>
              <a:t>Distinguished Characteristics</a:t>
            </a:r>
          </a:p>
          <a:p>
            <a:pPr lvl="1"/>
            <a:r>
              <a:rPr lang="en-US" sz="2000" dirty="0"/>
              <a:t>Behavioral Indicators</a:t>
            </a:r>
          </a:p>
          <a:p>
            <a:pPr lvl="1"/>
            <a:r>
              <a:rPr lang="en-US" sz="2000" dirty="0"/>
              <a:t>Sexual Fantasy</a:t>
            </a:r>
          </a:p>
          <a:p>
            <a:pPr lvl="1"/>
            <a:r>
              <a:rPr lang="en-US" sz="2000" dirty="0"/>
              <a:t>Secrecy</a:t>
            </a:r>
          </a:p>
          <a:p>
            <a:pPr lvl="1"/>
            <a:endParaRPr lang="en-US" sz="2000" dirty="0"/>
          </a:p>
          <a:p>
            <a:pPr>
              <a:lnSpc>
                <a:spcPct val="80000"/>
              </a:lnSpc>
              <a:spcAft>
                <a:spcPts val="1200"/>
              </a:spcAft>
            </a:pPr>
            <a:endParaRPr lang="en-US" altLang="en-US" sz="2400" dirty="0"/>
          </a:p>
          <a:p>
            <a:endParaRPr lang="en-US"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33</a:t>
            </a:fld>
            <a:endParaRPr lang="en-US">
              <a:latin typeface="Arial" charset="0"/>
            </a:endParaRPr>
          </a:p>
        </p:txBody>
      </p:sp>
      <p:sp>
        <p:nvSpPr>
          <p:cNvPr id="5" name="Rectangle 4"/>
          <p:cNvSpPr/>
          <p:nvPr/>
        </p:nvSpPr>
        <p:spPr>
          <a:xfrm>
            <a:off x="3909875" y="5536062"/>
            <a:ext cx="5943599" cy="692497"/>
          </a:xfrm>
          <a:prstGeom prst="rect">
            <a:avLst/>
          </a:prstGeom>
        </p:spPr>
        <p:txBody>
          <a:bodyPr wrap="square">
            <a:spAutoFit/>
          </a:bodyPr>
          <a:lstStyle/>
          <a:p>
            <a:pPr lvl="1"/>
            <a:r>
              <a:rPr lang="en-US" sz="1300">
                <a:latin typeface="+mn-lt"/>
              </a:rPr>
              <a:t>Gil, E &amp; Johnson, T. (1993</a:t>
            </a:r>
            <a:r>
              <a:rPr lang="en-US" sz="1300" i="1">
                <a:latin typeface="+mn-lt"/>
              </a:rPr>
              <a:t>).  Sexualized Children, </a:t>
            </a:r>
          </a:p>
          <a:p>
            <a:pPr lvl="1"/>
            <a:r>
              <a:rPr lang="en-US" sz="1300" i="1">
                <a:latin typeface="+mn-lt"/>
              </a:rPr>
              <a:t>Assessment &amp; Treatment of Sexualized Children and Children </a:t>
            </a:r>
          </a:p>
          <a:p>
            <a:pPr lvl="1"/>
            <a:r>
              <a:rPr lang="en-US" sz="1300" i="1">
                <a:latin typeface="+mn-lt"/>
              </a:rPr>
              <a:t>Who Molest.</a:t>
            </a:r>
            <a:r>
              <a:rPr lang="en-US" sz="1300">
                <a:latin typeface="+mn-lt"/>
              </a:rPr>
              <a:t>  United States of America, Launch Press.</a:t>
            </a:r>
          </a:p>
        </p:txBody>
      </p:sp>
    </p:spTree>
    <p:extLst>
      <p:ext uri="{BB962C8B-B14F-4D97-AF65-F5344CB8AC3E}">
        <p14:creationId xmlns:p14="http://schemas.microsoft.com/office/powerpoint/2010/main" val="22242295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a:t>Case Scenario</a:t>
            </a:r>
            <a:endParaRPr lang="en-US" sz="3600"/>
          </a:p>
        </p:txBody>
      </p:sp>
      <p:sp>
        <p:nvSpPr>
          <p:cNvPr id="3" name="Content Placeholder 2"/>
          <p:cNvSpPr>
            <a:spLocks noGrp="1"/>
          </p:cNvSpPr>
          <p:nvPr>
            <p:ph idx="1"/>
          </p:nvPr>
        </p:nvSpPr>
        <p:spPr/>
        <p:txBody>
          <a:bodyPr/>
          <a:lstStyle/>
          <a:p>
            <a:r>
              <a:rPr lang="en-US" sz="3600"/>
              <a:t>Assess two cases</a:t>
            </a:r>
          </a:p>
          <a:p>
            <a:pPr marL="0" indent="0">
              <a:buNone/>
            </a:pPr>
            <a:endParaRPr lang="en-US" sz="3600"/>
          </a:p>
          <a:p>
            <a:r>
              <a:rPr lang="en-US" sz="3600"/>
              <a:t>Identify healthy behaviors or problematic behavior and discuss reasons why</a:t>
            </a:r>
          </a:p>
          <a:p>
            <a:endParaRPr lang="en-US"/>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34</a:t>
            </a:fld>
            <a:endParaRPr lang="en-US">
              <a:latin typeface="Arial" charset="0"/>
            </a:endParaRPr>
          </a:p>
        </p:txBody>
      </p:sp>
    </p:spTree>
    <p:extLst>
      <p:ext uri="{BB962C8B-B14F-4D97-AF65-F5344CB8AC3E}">
        <p14:creationId xmlns:p14="http://schemas.microsoft.com/office/powerpoint/2010/main" val="3038500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a:t>Training Agenda</a:t>
            </a:r>
          </a:p>
        </p:txBody>
      </p:sp>
      <p:sp>
        <p:nvSpPr>
          <p:cNvPr id="3" name="Content Placeholder 2"/>
          <p:cNvSpPr>
            <a:spLocks noGrp="1"/>
          </p:cNvSpPr>
          <p:nvPr>
            <p:ph idx="1"/>
          </p:nvPr>
        </p:nvSpPr>
        <p:spPr>
          <a:xfrm>
            <a:off x="488933" y="1624614"/>
            <a:ext cx="8229600" cy="4695504"/>
          </a:xfrm>
        </p:spPr>
        <p:txBody>
          <a:bodyPr/>
          <a:lstStyle/>
          <a:p>
            <a:pPr marL="514350" indent="-514350">
              <a:buAutoNum type="romanUcPeriod"/>
            </a:pPr>
            <a:r>
              <a:rPr lang="en-US" sz="2000" b="1" dirty="0"/>
              <a:t>Welcome and Introductions</a:t>
            </a:r>
          </a:p>
          <a:p>
            <a:pPr marL="514350" indent="-514350">
              <a:buAutoNum type="romanUcPeriod"/>
            </a:pPr>
            <a:endParaRPr lang="en-US" sz="2000" b="1" dirty="0"/>
          </a:p>
          <a:p>
            <a:pPr marL="514350" indent="-514350">
              <a:buAutoNum type="romanUcPeriod"/>
            </a:pPr>
            <a:r>
              <a:rPr lang="en-US" sz="2000" b="1" dirty="0"/>
              <a:t>Continuum of Sexual Behaviors</a:t>
            </a:r>
          </a:p>
          <a:p>
            <a:pPr marL="514350" indent="-514350">
              <a:buAutoNum type="romanUcPeriod"/>
            </a:pPr>
            <a:endParaRPr lang="en-US" sz="2000" b="1" dirty="0"/>
          </a:p>
          <a:p>
            <a:pPr marL="514350" indent="-514350">
              <a:buAutoNum type="romanUcPeriod"/>
            </a:pPr>
            <a:r>
              <a:rPr lang="en-US" sz="2000" b="1" dirty="0"/>
              <a:t>Healthy Sexual Behaviors of Children</a:t>
            </a:r>
          </a:p>
          <a:p>
            <a:pPr marL="514350" indent="-514350">
              <a:buAutoNum type="romanUcPeriod"/>
            </a:pPr>
            <a:endParaRPr lang="en-US" sz="2000" b="1" dirty="0"/>
          </a:p>
          <a:p>
            <a:pPr marL="514350" indent="-514350">
              <a:buAutoNum type="romanUcPeriod"/>
            </a:pPr>
            <a:r>
              <a:rPr lang="en-US" sz="2000" b="1" dirty="0"/>
              <a:t>Sexually Reactive Children </a:t>
            </a:r>
          </a:p>
          <a:p>
            <a:pPr marL="514350" indent="-514350">
              <a:buAutoNum type="romanUcPeriod"/>
            </a:pPr>
            <a:endParaRPr lang="en-US" sz="2000" b="1" dirty="0"/>
          </a:p>
          <a:p>
            <a:pPr marL="514350" indent="-514350">
              <a:buAutoNum type="romanUcPeriod"/>
            </a:pPr>
            <a:r>
              <a:rPr lang="en-US" sz="2000" b="1" dirty="0"/>
              <a:t>Application of Knowledge</a:t>
            </a:r>
          </a:p>
          <a:p>
            <a:pPr marL="514350" indent="-514350">
              <a:buAutoNum type="romanUcPeriod"/>
            </a:pPr>
            <a:endParaRPr lang="en-US" sz="2000" b="1" dirty="0"/>
          </a:p>
          <a:p>
            <a:pPr marL="514350" indent="-514350">
              <a:buAutoNum type="romanUcPeriod"/>
            </a:pPr>
            <a:r>
              <a:rPr lang="en-US" sz="2000" b="1" dirty="0"/>
              <a:t>Closing and Evaluation</a:t>
            </a:r>
            <a:endParaRPr lang="en-US" sz="2000" dirty="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4</a:t>
            </a:fld>
            <a:endParaRPr lang="en-US">
              <a:latin typeface="Arial" charset="0"/>
            </a:endParaRPr>
          </a:p>
        </p:txBody>
      </p:sp>
    </p:spTree>
    <p:extLst>
      <p:ext uri="{BB962C8B-B14F-4D97-AF65-F5344CB8AC3E}">
        <p14:creationId xmlns:p14="http://schemas.microsoft.com/office/powerpoint/2010/main" val="544161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a:t>Quote</a:t>
            </a:r>
            <a:endParaRPr lang="en-US" sz="3600"/>
          </a:p>
        </p:txBody>
      </p:sp>
      <p:sp>
        <p:nvSpPr>
          <p:cNvPr id="3" name="Content Placeholder 2"/>
          <p:cNvSpPr>
            <a:spLocks noGrp="1"/>
          </p:cNvSpPr>
          <p:nvPr>
            <p:ph idx="1"/>
          </p:nvPr>
        </p:nvSpPr>
        <p:spPr>
          <a:xfrm>
            <a:off x="470645" y="1580728"/>
            <a:ext cx="8247888" cy="4881284"/>
          </a:xfrm>
        </p:spPr>
        <p:txBody>
          <a:bodyPr/>
          <a:lstStyle/>
          <a:p>
            <a:pPr marL="0" indent="0">
              <a:lnSpc>
                <a:spcPct val="90000"/>
              </a:lnSpc>
              <a:spcAft>
                <a:spcPts val="600"/>
              </a:spcAft>
              <a:buNone/>
            </a:pPr>
            <a:r>
              <a:rPr lang="en-US" sz="2400"/>
              <a:t>“Sexuality is seldom treated as a strong or healthy force in the positive developments of a child’s personality in the United States. We are not inclined to believe that our children are sexual or that they should be sexual in any of their behaviors. Although it is difficult to generalize in our pluralistic society, there is typically no permission for  normal child sexual experiences. Children are not taught to understand their sexual experiences nor to anticipate sexual experiences as enjoyable. Rather they are taught to be wary of most sexual experiences, both interpersonally and </a:t>
            </a:r>
            <a:r>
              <a:rPr lang="en-US" sz="2400" err="1"/>
              <a:t>instrapsychically</a:t>
            </a:r>
            <a:r>
              <a:rPr lang="en-US" sz="2400"/>
              <a:t>.”  --Floyd M. Martinson.</a:t>
            </a:r>
          </a:p>
          <a:p>
            <a:pPr marL="0" indent="0">
              <a:lnSpc>
                <a:spcPct val="90000"/>
              </a:lnSpc>
              <a:spcAft>
                <a:spcPts val="600"/>
              </a:spcAft>
              <a:buNone/>
            </a:pPr>
            <a:endParaRPr lang="en-US" sz="1400"/>
          </a:p>
          <a:p>
            <a:pPr marL="0" indent="0">
              <a:lnSpc>
                <a:spcPct val="90000"/>
              </a:lnSpc>
              <a:spcAft>
                <a:spcPts val="600"/>
              </a:spcAft>
              <a:buNone/>
            </a:pPr>
            <a:endParaRPr lang="en-US" sz="1400"/>
          </a:p>
          <a:p>
            <a:pPr marL="0" indent="0">
              <a:lnSpc>
                <a:spcPct val="90000"/>
              </a:lnSpc>
              <a:spcAft>
                <a:spcPts val="600"/>
              </a:spcAft>
              <a:buNone/>
            </a:pPr>
            <a:r>
              <a:rPr lang="en-US" sz="1400"/>
              <a:t>Overhead 1</a:t>
            </a:r>
          </a:p>
          <a:p>
            <a:pPr marL="0" indent="0">
              <a:lnSpc>
                <a:spcPct val="90000"/>
              </a:lnSpc>
              <a:spcAft>
                <a:spcPts val="600"/>
              </a:spcAft>
              <a:buNone/>
            </a:pPr>
            <a:endParaRPr lang="en-US" altLang="en-US" sz="2400"/>
          </a:p>
          <a:p>
            <a:endParaRPr lang="en-US" sz="2200"/>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5</a:t>
            </a:fld>
            <a:endParaRPr lang="en-US">
              <a:latin typeface="Arial" charset="0"/>
            </a:endParaRPr>
          </a:p>
        </p:txBody>
      </p:sp>
    </p:spTree>
    <p:extLst>
      <p:ext uri="{BB962C8B-B14F-4D97-AF65-F5344CB8AC3E}">
        <p14:creationId xmlns:p14="http://schemas.microsoft.com/office/powerpoint/2010/main" val="1289898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0645" y="1785687"/>
            <a:ext cx="8247888" cy="3511528"/>
          </a:xfrm>
        </p:spPr>
        <p:txBody>
          <a:bodyPr/>
          <a:lstStyle/>
          <a:p>
            <a:pPr marL="0" indent="0" algn="ctr">
              <a:lnSpc>
                <a:spcPct val="80000"/>
              </a:lnSpc>
              <a:spcBef>
                <a:spcPts val="0"/>
              </a:spcBef>
              <a:spcAft>
                <a:spcPts val="0"/>
              </a:spcAft>
              <a:buNone/>
            </a:pPr>
            <a:r>
              <a:rPr lang="en-US" sz="5400" i="1">
                <a:cs typeface="Aharoni" panose="02010803020104030203" pitchFamily="2" charset="-79"/>
              </a:rPr>
              <a:t>Only 7% of American</a:t>
            </a:r>
          </a:p>
          <a:p>
            <a:pPr marL="0" indent="0" algn="ctr">
              <a:lnSpc>
                <a:spcPct val="80000"/>
              </a:lnSpc>
              <a:spcBef>
                <a:spcPts val="0"/>
              </a:spcBef>
              <a:spcAft>
                <a:spcPts val="0"/>
              </a:spcAft>
              <a:buNone/>
            </a:pPr>
            <a:r>
              <a:rPr lang="en-US" sz="5400" i="1">
                <a:cs typeface="Aharoni" panose="02010803020104030203" pitchFamily="2" charset="-79"/>
              </a:rPr>
              <a:t>households believe that Sexual Education should NOT be taught in the schools.</a:t>
            </a:r>
            <a:endParaRPr lang="en-US" altLang="en-US" sz="5400"/>
          </a:p>
          <a:p>
            <a:endParaRPr lang="en-US"/>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6</a:t>
            </a:fld>
            <a:endParaRPr lang="en-US">
              <a:latin typeface="Arial" charset="0"/>
            </a:endParaRPr>
          </a:p>
        </p:txBody>
      </p:sp>
      <p:sp>
        <p:nvSpPr>
          <p:cNvPr id="5" name="Title 4"/>
          <p:cNvSpPr>
            <a:spLocks noGrp="1"/>
          </p:cNvSpPr>
          <p:nvPr>
            <p:ph type="title"/>
          </p:nvPr>
        </p:nvSpPr>
        <p:spPr/>
        <p:txBody>
          <a:bodyPr/>
          <a:lstStyle/>
          <a:p>
            <a:endParaRPr lang="en-US"/>
          </a:p>
        </p:txBody>
      </p:sp>
      <p:sp>
        <p:nvSpPr>
          <p:cNvPr id="6" name="Rectangle 5"/>
          <p:cNvSpPr/>
          <p:nvPr/>
        </p:nvSpPr>
        <p:spPr>
          <a:xfrm>
            <a:off x="630619" y="5639710"/>
            <a:ext cx="7851227" cy="646331"/>
          </a:xfrm>
          <a:prstGeom prst="rect">
            <a:avLst/>
          </a:prstGeom>
        </p:spPr>
        <p:txBody>
          <a:bodyPr wrap="square">
            <a:spAutoFit/>
          </a:bodyPr>
          <a:lstStyle/>
          <a:p>
            <a:r>
              <a:rPr lang="en-US" sz="1800">
                <a:latin typeface="+mn-lt"/>
              </a:rPr>
              <a:t>NPR (National Public Radio), the Kaiser Family Foundation, </a:t>
            </a:r>
          </a:p>
          <a:p>
            <a:r>
              <a:rPr lang="en-US" sz="1800">
                <a:latin typeface="+mn-lt"/>
              </a:rPr>
              <a:t>and Harvard's Kennedy School of Government.</a:t>
            </a:r>
          </a:p>
        </p:txBody>
      </p:sp>
    </p:spTree>
    <p:extLst>
      <p:ext uri="{BB962C8B-B14F-4D97-AF65-F5344CB8AC3E}">
        <p14:creationId xmlns:p14="http://schemas.microsoft.com/office/powerpoint/2010/main" val="1560502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935270"/>
            <a:ext cx="8229600" cy="591671"/>
          </a:xfrm>
        </p:spPr>
        <p:txBody>
          <a:bodyPr/>
          <a:lstStyle/>
          <a:p>
            <a:r>
              <a:rPr lang="en-US" sz="3600"/>
              <a:t>Thought 1</a:t>
            </a:r>
          </a:p>
        </p:txBody>
      </p:sp>
      <p:sp>
        <p:nvSpPr>
          <p:cNvPr id="3" name="Content Placeholder 2"/>
          <p:cNvSpPr>
            <a:spLocks noGrp="1"/>
          </p:cNvSpPr>
          <p:nvPr>
            <p:ph idx="1"/>
          </p:nvPr>
        </p:nvSpPr>
        <p:spPr/>
        <p:txBody>
          <a:bodyPr/>
          <a:lstStyle/>
          <a:p>
            <a:pPr marL="0" indent="0">
              <a:buNone/>
            </a:pPr>
            <a:endParaRPr lang="en-US" sz="4000"/>
          </a:p>
          <a:p>
            <a:pPr marL="0" indent="0">
              <a:buNone/>
            </a:pPr>
            <a:r>
              <a:rPr lang="en-US" sz="4000"/>
              <a:t>Most adolescents engage in sexual relationships before age 18. </a:t>
            </a:r>
          </a:p>
          <a:p>
            <a:endParaRPr lang="en-US"/>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7</a:t>
            </a:fld>
            <a:endParaRPr lang="en-US">
              <a:latin typeface="Arial" charset="0"/>
            </a:endParaRPr>
          </a:p>
        </p:txBody>
      </p:sp>
    </p:spTree>
    <p:extLst>
      <p:ext uri="{BB962C8B-B14F-4D97-AF65-F5344CB8AC3E}">
        <p14:creationId xmlns:p14="http://schemas.microsoft.com/office/powerpoint/2010/main" val="4146495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966802"/>
            <a:ext cx="8229600" cy="591671"/>
          </a:xfrm>
        </p:spPr>
        <p:txBody>
          <a:bodyPr/>
          <a:lstStyle/>
          <a:p>
            <a:r>
              <a:rPr lang="en-US" sz="3600"/>
              <a:t>Thought 2</a:t>
            </a:r>
          </a:p>
        </p:txBody>
      </p:sp>
      <p:sp>
        <p:nvSpPr>
          <p:cNvPr id="3" name="Content Placeholder 2"/>
          <p:cNvSpPr>
            <a:spLocks noGrp="1"/>
          </p:cNvSpPr>
          <p:nvPr>
            <p:ph idx="1"/>
          </p:nvPr>
        </p:nvSpPr>
        <p:spPr/>
        <p:txBody>
          <a:bodyPr/>
          <a:lstStyle/>
          <a:p>
            <a:pPr marL="0" indent="0">
              <a:buNone/>
            </a:pPr>
            <a:endParaRPr lang="en-US" sz="4000"/>
          </a:p>
          <a:p>
            <a:pPr marL="0" indent="0">
              <a:buNone/>
            </a:pPr>
            <a:r>
              <a:rPr lang="en-US" sz="4000"/>
              <a:t>Children who have been sexual abused are ruined by experiences.</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8</a:t>
            </a:fld>
            <a:endParaRPr lang="en-US">
              <a:latin typeface="Arial" charset="0"/>
            </a:endParaRPr>
          </a:p>
        </p:txBody>
      </p:sp>
    </p:spTree>
    <p:extLst>
      <p:ext uri="{BB962C8B-B14F-4D97-AF65-F5344CB8AC3E}">
        <p14:creationId xmlns:p14="http://schemas.microsoft.com/office/powerpoint/2010/main" val="503083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647" y="966802"/>
            <a:ext cx="8229600" cy="591671"/>
          </a:xfrm>
        </p:spPr>
        <p:txBody>
          <a:bodyPr/>
          <a:lstStyle/>
          <a:p>
            <a:r>
              <a:rPr lang="en-US" sz="3600"/>
              <a:t>Thought 3</a:t>
            </a:r>
          </a:p>
        </p:txBody>
      </p:sp>
      <p:sp>
        <p:nvSpPr>
          <p:cNvPr id="3" name="Content Placeholder 2"/>
          <p:cNvSpPr>
            <a:spLocks noGrp="1"/>
          </p:cNvSpPr>
          <p:nvPr>
            <p:ph idx="1"/>
          </p:nvPr>
        </p:nvSpPr>
        <p:spPr/>
        <p:txBody>
          <a:bodyPr/>
          <a:lstStyle/>
          <a:p>
            <a:pPr marL="0" indent="0">
              <a:buNone/>
            </a:pPr>
            <a:endParaRPr lang="en-US" sz="4000"/>
          </a:p>
          <a:p>
            <a:pPr marL="0" indent="0">
              <a:buNone/>
            </a:pPr>
            <a:r>
              <a:rPr lang="en-US" sz="4000"/>
              <a:t>All children are sexual beings.</a:t>
            </a:r>
          </a:p>
        </p:txBody>
      </p:sp>
      <p:sp>
        <p:nvSpPr>
          <p:cNvPr id="4" name="Slide Number Placeholder 3"/>
          <p:cNvSpPr>
            <a:spLocks noGrp="1"/>
          </p:cNvSpPr>
          <p:nvPr>
            <p:ph type="sldNum" sz="quarter" idx="11"/>
          </p:nvPr>
        </p:nvSpPr>
        <p:spPr/>
        <p:txBody>
          <a:bodyPr/>
          <a:lstStyle/>
          <a:p>
            <a:pPr>
              <a:defRPr/>
            </a:pPr>
            <a:fld id="{8E0BD697-C650-4553-8269-3DAFA0DE6DB9}" type="slidenum">
              <a:rPr lang="en-US" smtClean="0"/>
              <a:pPr>
                <a:defRPr/>
              </a:pPr>
              <a:t>9</a:t>
            </a:fld>
            <a:endParaRPr lang="en-US">
              <a:latin typeface="Arial" charset="0"/>
            </a:endParaRPr>
          </a:p>
        </p:txBody>
      </p:sp>
    </p:spTree>
    <p:extLst>
      <p:ext uri="{BB962C8B-B14F-4D97-AF65-F5344CB8AC3E}">
        <p14:creationId xmlns:p14="http://schemas.microsoft.com/office/powerpoint/2010/main" val="1502886429"/>
      </p:ext>
    </p:extLst>
  </p:cSld>
  <p:clrMapOvr>
    <a:masterClrMapping/>
  </p:clrMapOvr>
</p:sld>
</file>

<file path=ppt/theme/theme1.xml><?xml version="1.0" encoding="utf-8"?>
<a:theme xmlns:a="http://schemas.openxmlformats.org/drawingml/2006/main" name="PwrPntTrnrDvlpdTmplt081711">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eorgia"/>
        <a:ea typeface="Osaka"/>
        <a:cs typeface=""/>
      </a:majorFont>
      <a:minorFont>
        <a:latin typeface="Georgia"/>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BFBF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11d65098-8ef3-4d2d-9eb9-bcd24ea44e49">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61F5F3140ACFC4B999548D0C4FE20A1" ma:contentTypeVersion="12" ma:contentTypeDescription="Create a new document." ma:contentTypeScope="" ma:versionID="926697512a696002d44355a6701c6d04">
  <xsd:schema xmlns:xsd="http://www.w3.org/2001/XMLSchema" xmlns:xs="http://www.w3.org/2001/XMLSchema" xmlns:p="http://schemas.microsoft.com/office/2006/metadata/properties" xmlns:ns2="0f708cff-2e9b-4f08-bc58-c81d1a4fe008" xmlns:ns3="11d65098-8ef3-4d2d-9eb9-bcd24ea44e49" targetNamespace="http://schemas.microsoft.com/office/2006/metadata/properties" ma:root="true" ma:fieldsID="8ce25ec9c18ed7c0d308f78bbb8a02c6" ns2:_="" ns3:_="">
    <xsd:import namespace="0f708cff-2e9b-4f08-bc58-c81d1a4fe008"/>
    <xsd:import namespace="11d65098-8ef3-4d2d-9eb9-bcd24ea44e4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Location"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708cff-2e9b-4f08-bc58-c81d1a4fe00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1d65098-8ef3-4d2d-9eb9-bcd24ea44e4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7B972FB-B748-4C5B-9C56-D604DD649C2A}">
  <ds:schemaRefs>
    <ds:schemaRef ds:uri="071c875f-9e36-463c-b368-5c5870634cf2"/>
    <ds:schemaRef ds:uri="http://schemas.microsoft.com/office/2006/documentManagement/types"/>
    <ds:schemaRef ds:uri="http://schemas.openxmlformats.org/package/2006/metadata/core-properties"/>
    <ds:schemaRef ds:uri="http://www.w3.org/XML/1998/namespace"/>
    <ds:schemaRef ds:uri="http://purl.org/dc/terms/"/>
    <ds:schemaRef ds:uri="http://purl.org/dc/elements/1.1/"/>
    <ds:schemaRef ds:uri="dfc80c4b-6fa3-477c-9f87-410f15734463"/>
    <ds:schemaRef ds:uri="http://schemas.microsoft.com/office/infopath/2007/PartnerControl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1B2697B5-A51A-412A-A6C7-888AA30E979C}"/>
</file>

<file path=customXml/itemProps3.xml><?xml version="1.0" encoding="utf-8"?>
<ds:datastoreItem xmlns:ds="http://schemas.openxmlformats.org/officeDocument/2006/customXml" ds:itemID="{E515BBD4-D5C6-48FA-BC14-A0D9CC4A25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PwrPntTrnrDvlpdTmplt081711</Template>
  <TotalTime>225</TotalTime>
  <Words>1476</Words>
  <Application>Microsoft Office PowerPoint</Application>
  <PresentationFormat>On-screen Show (4:3)</PresentationFormat>
  <Paragraphs>240</Paragraphs>
  <Slides>34</Slides>
  <Notes>2</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34</vt:i4>
      </vt:variant>
    </vt:vector>
  </HeadingPairs>
  <TitlesOfParts>
    <vt:vector size="41" baseType="lpstr">
      <vt:lpstr>Arial</vt:lpstr>
      <vt:lpstr>Calibri</vt:lpstr>
      <vt:lpstr>Century Gothic</vt:lpstr>
      <vt:lpstr>Georgia</vt:lpstr>
      <vt:lpstr>PwrPntTrnrDvlpdTmplt081711</vt:lpstr>
      <vt:lpstr>Custom Design</vt:lpstr>
      <vt:lpstr>Office Theme</vt:lpstr>
      <vt:lpstr>PowerPoint Presentation</vt:lpstr>
      <vt:lpstr>Housekeeping</vt:lpstr>
      <vt:lpstr>Introductions</vt:lpstr>
      <vt:lpstr>Training Agenda</vt:lpstr>
      <vt:lpstr>Quote</vt:lpstr>
      <vt:lpstr>PowerPoint Presentation</vt:lpstr>
      <vt:lpstr>Thought 1</vt:lpstr>
      <vt:lpstr>Thought 2</vt:lpstr>
      <vt:lpstr>Thought 3</vt:lpstr>
      <vt:lpstr>Thought 4</vt:lpstr>
      <vt:lpstr>Thought 5</vt:lpstr>
      <vt:lpstr>Thought 6</vt:lpstr>
      <vt:lpstr>Thought 7</vt:lpstr>
      <vt:lpstr>Thought 8</vt:lpstr>
      <vt:lpstr>Thought 9</vt:lpstr>
      <vt:lpstr>Johnson’s Continuum            2-1</vt:lpstr>
      <vt:lpstr>Normal Sexual Behavior          HO #4</vt:lpstr>
      <vt:lpstr>Sexually Reactive            HO #4 </vt:lpstr>
      <vt:lpstr>Extensive Mutual Sexual Behaviors         HO #4</vt:lpstr>
      <vt:lpstr>Children Who Molest                   HO #4</vt:lpstr>
      <vt:lpstr>          ACTIVITY  2</vt:lpstr>
      <vt:lpstr>Group Activity               Section 3</vt:lpstr>
      <vt:lpstr>Infants and Toddlers         Section 3-1</vt:lpstr>
      <vt:lpstr>Pre-School               3-5 year olds</vt:lpstr>
      <vt:lpstr>Elementary School            6-10 year olds</vt:lpstr>
      <vt:lpstr>Pre-Adolescence           10-12 year olds</vt:lpstr>
      <vt:lpstr>Adolescence        13 years old and above</vt:lpstr>
      <vt:lpstr>Sexually Reactive Children     Section 4</vt:lpstr>
      <vt:lpstr>Sexually Reactive Children</vt:lpstr>
      <vt:lpstr>Sexually Reactive Children Assessment</vt:lpstr>
      <vt:lpstr>Interventions</vt:lpstr>
      <vt:lpstr>Masturbation</vt:lpstr>
      <vt:lpstr>Dynamics of Sexual Play vs. Problematic Sexual Behaviors </vt:lpstr>
      <vt:lpstr>Case Scenario</vt:lpstr>
    </vt:vector>
  </TitlesOfParts>
  <Company>County of Lancaster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keywords>Templates</cp:keywords>
  <cp:lastModifiedBy>Bowersox, Andrea Leigh</cp:lastModifiedBy>
  <cp:revision>14</cp:revision>
  <cp:lastPrinted>2014-07-31T19:17:09Z</cp:lastPrinted>
  <dcterms:created xsi:type="dcterms:W3CDTF">2012-05-04T15:47:27Z</dcterms:created>
  <dcterms:modified xsi:type="dcterms:W3CDTF">2021-02-11T23:10:27Z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0x010100061F5F3140ACFC4B999548D0C4FE20A1</vt:lpwstr>
  </property>
  <property fmtid="{D5CDD505-2E9C-101B-9397-08002B2CF9AE}" pid="3" name="Order">
    <vt:r8>34607600</vt:r8>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ies>
</file>